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77" r:id="rId4"/>
    <p:sldId id="265" r:id="rId5"/>
    <p:sldId id="267" r:id="rId6"/>
    <p:sldId id="279" r:id="rId7"/>
    <p:sldId id="271" r:id="rId8"/>
    <p:sldId id="268" r:id="rId9"/>
    <p:sldId id="256" r:id="rId10"/>
    <p:sldId id="275" r:id="rId11"/>
    <p:sldId id="258" r:id="rId12"/>
    <p:sldId id="276" r:id="rId13"/>
    <p:sldId id="269" r:id="rId14"/>
    <p:sldId id="264" r:id="rId15"/>
    <p:sldId id="259" r:id="rId16"/>
    <p:sldId id="260" r:id="rId17"/>
    <p:sldId id="278" r:id="rId18"/>
    <p:sldId id="261" r:id="rId19"/>
    <p:sldId id="273" r:id="rId20"/>
    <p:sldId id="272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7142802_ori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05800" cy="617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3810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Ribbon 14"/>
          <p:cNvSpPr/>
          <p:nvPr/>
        </p:nvSpPr>
        <p:spPr>
          <a:xfrm>
            <a:off x="2057400" y="457200"/>
            <a:ext cx="4953000" cy="685800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20190922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905000"/>
            <a:ext cx="2946400" cy="2209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76400" y="4648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হেমন্তঋতু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69702"/>
            <a:ext cx="3810000" cy="2254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35287"/>
            <a:ext cx="3657600" cy="2179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799"/>
            <a:ext cx="3814918" cy="2438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24400" y="1447799"/>
            <a:ext cx="3657600" cy="2414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alf Frame 6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alf Frame 8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Ribbon 18"/>
          <p:cNvSpPr/>
          <p:nvPr/>
        </p:nvSpPr>
        <p:spPr>
          <a:xfrm>
            <a:off x="3124200" y="457200"/>
            <a:ext cx="3048000" cy="6096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25775"/>
          <a:ext cx="914400" cy="806450"/>
        </p:xfrm>
        <a:graphic>
          <a:graphicData uri="http://schemas.openxmlformats.org/presentationml/2006/ole">
            <p:oleObj spid="_x0000_s1026" name="Packager Shell Object" showAsIcon="1" r:id="rId3" imgW="914400" imgH="806400" progId="Package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4600" y="9906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Ribbon 13"/>
          <p:cNvSpPr/>
          <p:nvPr/>
        </p:nvSpPr>
        <p:spPr>
          <a:xfrm>
            <a:off x="2209800" y="533400"/>
            <a:ext cx="4495800" cy="6858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4495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182552_bangladesh_pratidin_bdp_bird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76400"/>
            <a:ext cx="4000500" cy="250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320_124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1" y="2628900"/>
            <a:ext cx="3048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:\DIGITAL CONTENT RELATED\MODEL CONTENT FINAL\DSC06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2628900"/>
            <a:ext cx="2819399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own Arrow Callout 3"/>
          <p:cNvSpPr/>
          <p:nvPr/>
        </p:nvSpPr>
        <p:spPr>
          <a:xfrm>
            <a:off x="1752601" y="1333500"/>
            <a:ext cx="1828800" cy="9906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715001" y="1333500"/>
            <a:ext cx="1828800" cy="990600"/>
          </a:xfrm>
          <a:prstGeom prst="down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alf Frame 7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images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3657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00600" y="1371600"/>
            <a:ext cx="3657600" cy="2149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810000"/>
            <a:ext cx="3581400" cy="2341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2000" y="3810000"/>
            <a:ext cx="3657600" cy="2370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alf Frame 6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alf Frame 8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Ribbon 18"/>
          <p:cNvSpPr/>
          <p:nvPr/>
        </p:nvSpPr>
        <p:spPr>
          <a:xfrm>
            <a:off x="2971800" y="457200"/>
            <a:ext cx="3352800" cy="6096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447800"/>
            <a:ext cx="3379506" cy="2392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76800" y="1447800"/>
            <a:ext cx="3276600" cy="2445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038600"/>
            <a:ext cx="3352800" cy="2290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14400" y="4038600"/>
            <a:ext cx="3505200" cy="2241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alf Frame 6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alf Frame 8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Ribbon 18"/>
          <p:cNvSpPr/>
          <p:nvPr/>
        </p:nvSpPr>
        <p:spPr>
          <a:xfrm>
            <a:off x="1143000" y="457200"/>
            <a:ext cx="6705600" cy="6096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rved Down Ribbon 14"/>
          <p:cNvSpPr/>
          <p:nvPr/>
        </p:nvSpPr>
        <p:spPr>
          <a:xfrm>
            <a:off x="2590800" y="457200"/>
            <a:ext cx="3733800" cy="838200"/>
          </a:xfrm>
          <a:prstGeom prst="ellipseRibb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572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প্রশংসা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পাচ্ছে,তা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886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522848"/>
            <a:ext cx="3886200" cy="305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886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" y="3962401"/>
            <a:ext cx="3886200" cy="2404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495800"/>
            <a:ext cx="3886200" cy="1853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চিত্রশিল্পিদের আঁকা ছবি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657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শিশুদের আঁকা ছবি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alf Frame 9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Ribbon 13"/>
          <p:cNvSpPr/>
          <p:nvPr/>
        </p:nvSpPr>
        <p:spPr>
          <a:xfrm>
            <a:off x="3200400" y="533400"/>
            <a:ext cx="2971800" cy="6858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1371600"/>
            <a:ext cx="4495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1981200"/>
            <a:ext cx="17526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ধারে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381000"/>
            <a:ext cx="2438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2590800"/>
            <a:ext cx="487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“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3886200"/>
            <a:ext cx="75438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আঁকার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গুরুত্তপুর্ন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24200" y="1981200"/>
            <a:ext cx="15240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ডোবায়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200" y="1981200"/>
            <a:ext cx="14478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পুকুরে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4200" y="1981200"/>
            <a:ext cx="13716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চরে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66800" y="3200400"/>
            <a:ext cx="14478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5600" y="3200400"/>
            <a:ext cx="15240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00600" y="3200400"/>
            <a:ext cx="15240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খয়েরী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9400" y="3200400"/>
            <a:ext cx="1524000" cy="38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মেটে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66800" y="4572000"/>
            <a:ext cx="14478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2800" y="4572000"/>
            <a:ext cx="16002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24600" y="5638800"/>
            <a:ext cx="16764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i,iiওiii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00" y="5638800"/>
            <a:ext cx="14478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iiওiii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19400" y="5638800"/>
            <a:ext cx="12954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iওiii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66800" y="5638800"/>
            <a:ext cx="12954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iওii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8400" y="4572000"/>
            <a:ext cx="16764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14400" y="5029200"/>
            <a:ext cx="365760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295400" y="5715000"/>
            <a:ext cx="453957" cy="264268"/>
          </a:xfrm>
          <a:custGeom>
            <a:avLst/>
            <a:gdLst>
              <a:gd name="connsiteX0" fmla="*/ 0 w 453957"/>
              <a:gd name="connsiteY0" fmla="*/ 29183 h 264268"/>
              <a:gd name="connsiteX1" fmla="*/ 107004 w 453957"/>
              <a:gd name="connsiteY1" fmla="*/ 262647 h 264268"/>
              <a:gd name="connsiteX2" fmla="*/ 398834 w 453957"/>
              <a:gd name="connsiteY2" fmla="*/ 38911 h 264268"/>
              <a:gd name="connsiteX3" fmla="*/ 437745 w 453957"/>
              <a:gd name="connsiteY3" fmla="*/ 29183 h 26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57" h="264268">
                <a:moveTo>
                  <a:pt x="0" y="29183"/>
                </a:moveTo>
                <a:cubicBezTo>
                  <a:pt x="20266" y="145104"/>
                  <a:pt x="40532" y="261026"/>
                  <a:pt x="107004" y="262647"/>
                </a:cubicBezTo>
                <a:cubicBezTo>
                  <a:pt x="173476" y="264268"/>
                  <a:pt x="343711" y="77822"/>
                  <a:pt x="398834" y="38911"/>
                </a:cubicBezTo>
                <a:cubicBezTo>
                  <a:pt x="453957" y="0"/>
                  <a:pt x="445851" y="14591"/>
                  <a:pt x="437745" y="29183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858000" y="3200400"/>
            <a:ext cx="453957" cy="264268"/>
          </a:xfrm>
          <a:custGeom>
            <a:avLst/>
            <a:gdLst>
              <a:gd name="connsiteX0" fmla="*/ 0 w 453957"/>
              <a:gd name="connsiteY0" fmla="*/ 29183 h 264268"/>
              <a:gd name="connsiteX1" fmla="*/ 107004 w 453957"/>
              <a:gd name="connsiteY1" fmla="*/ 262647 h 264268"/>
              <a:gd name="connsiteX2" fmla="*/ 398834 w 453957"/>
              <a:gd name="connsiteY2" fmla="*/ 38911 h 264268"/>
              <a:gd name="connsiteX3" fmla="*/ 437745 w 453957"/>
              <a:gd name="connsiteY3" fmla="*/ 29183 h 26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57" h="264268">
                <a:moveTo>
                  <a:pt x="0" y="29183"/>
                </a:moveTo>
                <a:cubicBezTo>
                  <a:pt x="20266" y="145104"/>
                  <a:pt x="40532" y="261026"/>
                  <a:pt x="107004" y="262647"/>
                </a:cubicBezTo>
                <a:cubicBezTo>
                  <a:pt x="173476" y="264268"/>
                  <a:pt x="343711" y="77822"/>
                  <a:pt x="398834" y="38911"/>
                </a:cubicBezTo>
                <a:cubicBezTo>
                  <a:pt x="453957" y="0"/>
                  <a:pt x="445851" y="14591"/>
                  <a:pt x="437745" y="29183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143000" y="1981200"/>
            <a:ext cx="453957" cy="264268"/>
          </a:xfrm>
          <a:custGeom>
            <a:avLst/>
            <a:gdLst>
              <a:gd name="connsiteX0" fmla="*/ 0 w 453957"/>
              <a:gd name="connsiteY0" fmla="*/ 29183 h 264268"/>
              <a:gd name="connsiteX1" fmla="*/ 107004 w 453957"/>
              <a:gd name="connsiteY1" fmla="*/ 262647 h 264268"/>
              <a:gd name="connsiteX2" fmla="*/ 398834 w 453957"/>
              <a:gd name="connsiteY2" fmla="*/ 38911 h 264268"/>
              <a:gd name="connsiteX3" fmla="*/ 437745 w 453957"/>
              <a:gd name="connsiteY3" fmla="*/ 29183 h 26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957" h="264268">
                <a:moveTo>
                  <a:pt x="0" y="29183"/>
                </a:moveTo>
                <a:cubicBezTo>
                  <a:pt x="20266" y="145104"/>
                  <a:pt x="40532" y="261026"/>
                  <a:pt x="107004" y="262647"/>
                </a:cubicBezTo>
                <a:cubicBezTo>
                  <a:pt x="173476" y="264268"/>
                  <a:pt x="343711" y="77822"/>
                  <a:pt x="398834" y="38911"/>
                </a:cubicBezTo>
                <a:cubicBezTo>
                  <a:pt x="453957" y="0"/>
                  <a:pt x="445851" y="14591"/>
                  <a:pt x="437745" y="29183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86100"/>
            <a:ext cx="4724400" cy="3046988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57600" y="4953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917_140722-01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28700"/>
            <a:ext cx="1676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29400" y="3619500"/>
            <a:ext cx="18288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886200" y="495300"/>
            <a:ext cx="1600200" cy="838200"/>
          </a:xfrm>
          <a:prstGeom prst="downArrowCallout">
            <a:avLst>
              <a:gd name="adj1" fmla="val 25000"/>
              <a:gd name="adj2" fmla="val 342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20190726_153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477000" y="1409700"/>
            <a:ext cx="1600200" cy="1295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009900" y="3962400"/>
            <a:ext cx="4724400" cy="762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3314700" y="3962400"/>
            <a:ext cx="4419600" cy="762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009900" y="3962400"/>
            <a:ext cx="4419600" cy="7620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alf Frame 10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alf Frame 12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Ribbon 13"/>
          <p:cNvSpPr/>
          <p:nvPr/>
        </p:nvSpPr>
        <p:spPr>
          <a:xfrm>
            <a:off x="2590800" y="533400"/>
            <a:ext cx="4114800" cy="7620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3434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শীতকালের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s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24000"/>
            <a:ext cx="4267200" cy="257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3872b9136d31adffcc6c0bc7f9e491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6324600" cy="45862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990600"/>
            <a:ext cx="6248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590800"/>
            <a:ext cx="3581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57200"/>
            <a:ext cx="3505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57200"/>
            <a:ext cx="3505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cv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590800"/>
            <a:ext cx="3505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alf Frame 6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alf Frame 8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4876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পারতেছ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838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4495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0"/>
            <a:ext cx="2667000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572000" y="1524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পাঠ-২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Ribbon 13"/>
          <p:cNvSpPr/>
          <p:nvPr/>
        </p:nvSpPr>
        <p:spPr>
          <a:xfrm>
            <a:off x="2743200" y="762000"/>
            <a:ext cx="3276600" cy="6858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Horizontal Scroll 14"/>
          <p:cNvSpPr/>
          <p:nvPr/>
        </p:nvSpPr>
        <p:spPr>
          <a:xfrm>
            <a:off x="685800" y="1981200"/>
            <a:ext cx="7620000" cy="41148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হেমন্ত,শীত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বসন্তঋতুর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5240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……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0" y="838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পুর্বজ্ঞান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4419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828800"/>
            <a:ext cx="2367094" cy="2292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Ribbon 14"/>
          <p:cNvSpPr/>
          <p:nvPr/>
        </p:nvSpPr>
        <p:spPr>
          <a:xfrm>
            <a:off x="2895600" y="685800"/>
            <a:ext cx="3200400" cy="609600"/>
          </a:xfrm>
          <a:prstGeom prst="ribb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1981200"/>
            <a:ext cx="14478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মেটে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3581400"/>
            <a:ext cx="14478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শোভা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4600" y="4953000"/>
            <a:ext cx="18288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5029200"/>
            <a:ext cx="14478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3581400"/>
            <a:ext cx="14478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বাহার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" y="2057400"/>
            <a:ext cx="14478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গেরুয়া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3276600"/>
            <a:ext cx="2447363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images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76400"/>
            <a:ext cx="24384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Cintok-1487172296-681b79f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800600"/>
            <a:ext cx="2667000" cy="125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alf Frame 3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Ribbon 13"/>
          <p:cNvSpPr/>
          <p:nvPr/>
        </p:nvSpPr>
        <p:spPr>
          <a:xfrm>
            <a:off x="2895600" y="533400"/>
            <a:ext cx="3581400" cy="6858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20190922_11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4622800" cy="34671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329184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ages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0"/>
            <a:ext cx="33528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Half Frame 5"/>
          <p:cNvSpPr/>
          <p:nvPr/>
        </p:nvSpPr>
        <p:spPr>
          <a:xfrm>
            <a:off x="0" y="0"/>
            <a:ext cx="9906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2475706" y="34663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alf Frame 7"/>
          <p:cNvSpPr/>
          <p:nvPr/>
        </p:nvSpPr>
        <p:spPr>
          <a:xfrm rot="10800000">
            <a:off x="8153400" y="5791200"/>
            <a:ext cx="990600" cy="10668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6200000">
            <a:off x="-38100" y="58293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8115300" y="38100"/>
            <a:ext cx="1066800" cy="990600"/>
          </a:xfrm>
          <a:prstGeom prst="halfFram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2667000" y="3200400"/>
            <a:ext cx="5638803" cy="1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33400" y="67056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982494" y="3313906"/>
            <a:ext cx="5715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211094" y="3542506"/>
            <a:ext cx="55626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685800" y="65532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85800" y="1524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533400" y="304800"/>
            <a:ext cx="8001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Ribbon 17"/>
          <p:cNvSpPr/>
          <p:nvPr/>
        </p:nvSpPr>
        <p:spPr>
          <a:xfrm>
            <a:off x="2971800" y="533400"/>
            <a:ext cx="3505200" cy="609600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286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51</cp:revision>
  <dcterms:created xsi:type="dcterms:W3CDTF">2006-08-16T00:00:00Z</dcterms:created>
  <dcterms:modified xsi:type="dcterms:W3CDTF">2019-10-25T12:33:16Z</dcterms:modified>
</cp:coreProperties>
</file>