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56" r:id="rId3"/>
    <p:sldId id="269" r:id="rId4"/>
    <p:sldId id="268" r:id="rId5"/>
    <p:sldId id="266" r:id="rId6"/>
    <p:sldId id="265" r:id="rId7"/>
    <p:sldId id="278" r:id="rId8"/>
    <p:sldId id="267" r:id="rId9"/>
    <p:sldId id="273" r:id="rId10"/>
    <p:sldId id="272" r:id="rId11"/>
    <p:sldId id="261" r:id="rId12"/>
    <p:sldId id="258" r:id="rId13"/>
    <p:sldId id="260" r:id="rId14"/>
    <p:sldId id="275" r:id="rId15"/>
    <p:sldId id="262" r:id="rId16"/>
    <p:sldId id="264" r:id="rId17"/>
    <p:sldId id="263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2d976f-7576-40e4-b469-b343f03ba338-5a2bdd6e-10f1-4ffe-aaf3-70225c50be87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8839200" cy="6477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5240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324_1336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295400"/>
            <a:ext cx="1371600" cy="17223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04800" y="3124200"/>
            <a:ext cx="4876800" cy="3477875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মোছাঃ মা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হ্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‌</a:t>
            </a: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মুদা বেগম</a:t>
            </a: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sz="28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দামোদরপুর ঢুকঢুকির হাট উচ্চ বিদ্যালয়</a:t>
            </a: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বদরগজ্ঞ,রংপুর</a:t>
            </a: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মোবাঃ ০১৭২৩-৩১৫৪৪৭</a:t>
            </a:r>
          </a:p>
          <a:p>
            <a:pPr>
              <a:buFont typeface="Arial" pitchFamily="34" charset="0"/>
              <a:buChar char="•"/>
            </a:pP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ই-মেইলঃ- 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mahmudab1979@gmail.com</a:t>
            </a:r>
            <a:endParaRPr lang="bn-IN" sz="28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152400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20190726_153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124575" y="1495425"/>
            <a:ext cx="1600200" cy="1200150"/>
          </a:xfrm>
          <a:prstGeom prst="rect">
            <a:avLst/>
          </a:prstGeom>
          <a:ln w="31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/>
          <p:cNvSpPr/>
          <p:nvPr/>
        </p:nvSpPr>
        <p:spPr>
          <a:xfrm>
            <a:off x="6172200" y="3276600"/>
            <a:ext cx="2743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৭ম</a:t>
            </a:r>
          </a:p>
          <a:p>
            <a:r>
              <a:rPr lang="bn-BD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 </a:t>
            </a: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পত্র</a:t>
            </a:r>
            <a:endParaRPr lang="en-US" sz="28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পাঠঃ </a:t>
            </a:r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গদ্য </a:t>
            </a:r>
            <a:endParaRPr lang="bn-BD" sz="28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 ৫০ </a:t>
            </a:r>
            <a:r>
              <a:rPr lang="bn-BD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28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তাং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- </a:t>
            </a:r>
            <a:endParaRPr lang="bn-BD" sz="2800" b="1" dirty="0" smtClean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own Arrow Callout 6"/>
          <p:cNvSpPr/>
          <p:nvPr/>
        </p:nvSpPr>
        <p:spPr>
          <a:xfrm>
            <a:off x="3352800" y="304800"/>
            <a:ext cx="2286000" cy="99060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6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838201"/>
            <a:ext cx="4267200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images (7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48000"/>
            <a:ext cx="38100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images (5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838200"/>
            <a:ext cx="3886200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images (9)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048000"/>
            <a:ext cx="4367985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81000" y="1524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নীচের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প্রশ্নগুলোর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5029200"/>
            <a:ext cx="5943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উপরের ছবিগুলো দেখে কী বুঝতে পারতেছ ?</a:t>
            </a:r>
            <a:r>
              <a:rPr lang="bn-IN" dirty="0" smtClean="0"/>
              <a:t>র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5562600"/>
            <a:ext cx="3962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এরা কী ধরনের শিশু ?</a:t>
            </a:r>
            <a:endParaRPr lang="en-US" sz="36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6096001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বলতো এ ধরনের প্রতিবন্ধী শিশুদের নিয়ে তোমাদের বাংলা বইয়ে কী নাটিকা আছে ?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533400"/>
            <a:ext cx="46482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</a:t>
            </a:r>
            <a:r>
              <a:rPr lang="en-US" sz="7200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7200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ছেলেটি</a:t>
            </a:r>
            <a:r>
              <a:rPr lang="en-US" sz="7200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”</a:t>
            </a:r>
            <a:endParaRPr lang="en-US" sz="7200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5029200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মামুনুর</a:t>
            </a:r>
            <a:r>
              <a:rPr lang="en-US" sz="4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রশীদ</a:t>
            </a:r>
            <a:r>
              <a:rPr lang="en-US" sz="4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20190906_0934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2057400"/>
            <a:ext cx="3382735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52400"/>
            <a:ext cx="4038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IN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20574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চাহিদা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শিশুদের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মমত্তবোধ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চাহিদা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চাহিদা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সহযোগীতা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মূলক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আচরন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14300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IN" sz="5400" b="1" dirty="0" smtClean="0">
                <a:ln w="11430"/>
                <a:solidFill>
                  <a:sysClr val="windowText" lastClr="0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 ------- </a:t>
            </a:r>
            <a:endParaRPr lang="en-US" sz="5400" b="1" dirty="0">
              <a:ln w="11430"/>
              <a:solidFill>
                <a:sysClr val="windowText" lastClr="0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228600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লেখক পরিচিতি 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52600"/>
            <a:ext cx="2800350" cy="38042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648200" y="1905000"/>
            <a:ext cx="3886200" cy="32932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মামুনুর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রশীদ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বিশিস্ট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নাট্যকার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অভিনেতা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নির্দেশক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১৯৪৮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খ্রিষ্টাব্দে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টাঙ্গাইলে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জন্মগ্রহন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উল্লেখযোগ্য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নাটক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হলোঃ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ওরা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কদম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ওরা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বলেই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ইবলিশ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গিনিপিগ</a:t>
            </a:r>
            <a:r>
              <a:rPr lang="en-US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। 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3962400" y="3124200"/>
            <a:ext cx="5334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3124200" y="228600"/>
            <a:ext cx="2971800" cy="762000"/>
          </a:xfrm>
          <a:prstGeom prst="round1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ecision 2"/>
          <p:cNvSpPr/>
          <p:nvPr/>
        </p:nvSpPr>
        <p:spPr>
          <a:xfrm>
            <a:off x="2895600" y="381000"/>
            <a:ext cx="3505200" cy="914400"/>
          </a:xfrm>
          <a:prstGeom prst="flowChartDecisio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500" y="190500"/>
            <a:ext cx="8763000" cy="6477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6800" y="4343400"/>
            <a:ext cx="7086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মামুনুর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রশীদের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উল্লেখযোগ্য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নাটকগুলোর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20190922_1101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1905000"/>
            <a:ext cx="264160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152401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শব্দার্থ</a:t>
            </a:r>
            <a:r>
              <a:rPr lang="bn-IN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905000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943600" y="1295400"/>
            <a:ext cx="2514600" cy="152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ছেলেটি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নামিক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লেখাটি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নাটিকা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0" y="3276600"/>
            <a:ext cx="2514600" cy="152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নাটকের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এক-একটি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ঘটনাস্থলকে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“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দৃশ্য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19800" y="5486400"/>
            <a:ext cx="2514600" cy="76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ফন্দি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5486400"/>
            <a:ext cx="2514600" cy="76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মতলব</a:t>
            </a:r>
            <a:endParaRPr lang="en-US" sz="32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3581400"/>
            <a:ext cx="2514600" cy="76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দৃশ্য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1828800"/>
            <a:ext cx="2514600" cy="76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ছেলেটি</a:t>
            </a:r>
            <a:r>
              <a:rPr lang="en-US" sz="32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20190906_0934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1600200"/>
            <a:ext cx="2057400" cy="12245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Down Arrow Callout 10"/>
          <p:cNvSpPr/>
          <p:nvPr/>
        </p:nvSpPr>
        <p:spPr>
          <a:xfrm>
            <a:off x="3581400" y="304800"/>
            <a:ext cx="2133600" cy="106680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Cintok-1487172296-681b79f_xlar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3276600"/>
            <a:ext cx="2114550" cy="1405001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3733800" y="5334000"/>
            <a:ext cx="167640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3048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52800" y="457200"/>
            <a:ext cx="220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3352800" y="457200"/>
            <a:ext cx="2209800" cy="121920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20190922_1104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2133600"/>
            <a:ext cx="4038600" cy="302895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20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28600"/>
            <a:ext cx="4800600" cy="36317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733800" y="32766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আইসক্রিমওয়ালা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4191000"/>
            <a:ext cx="594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আইসক্রিমওয়ালা   -   আইসক্রিম, আইসক্রিম চাই  আইসক্রিম । কী হল আরজু মিয়া, তুমি এখানে বসে কী করছ?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4572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 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4267200"/>
            <a:ext cx="5715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## আইসক্রিমওয়ালা আরজুকে স্কুল ফাঁকি দিতে নিষেধ করল কেন ? বুঝিয়ে লেখ ।</a:t>
            </a:r>
            <a:endParaRPr lang="en-US" sz="40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 (20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981200"/>
            <a:ext cx="4221401" cy="2057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Wave 4"/>
          <p:cNvSpPr/>
          <p:nvPr/>
        </p:nvSpPr>
        <p:spPr>
          <a:xfrm>
            <a:off x="2971800" y="304800"/>
            <a:ext cx="3048000" cy="990600"/>
          </a:xfrm>
          <a:prstGeom prst="wav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0320_124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667000"/>
            <a:ext cx="33909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219200" y="13716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সরব পাঠ </a:t>
            </a:r>
            <a:endParaRPr lang="en-US" sz="44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:\DIGITAL CONTENT RELATED\MODEL CONTENT FINAL\DSC061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2590800"/>
            <a:ext cx="3276600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943600" y="12954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cap="all" dirty="0" err="1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নীরব</a:t>
            </a:r>
            <a:r>
              <a:rPr lang="bn-IN" sz="44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পাঠ </a:t>
            </a:r>
            <a:endParaRPr lang="en-US" sz="4400" b="1" cap="all" dirty="0">
              <a:ln w="90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1219200" y="1371600"/>
            <a:ext cx="1828800" cy="121920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Callout 6"/>
          <p:cNvSpPr/>
          <p:nvPr/>
        </p:nvSpPr>
        <p:spPr>
          <a:xfrm>
            <a:off x="5943600" y="1295400"/>
            <a:ext cx="1828800" cy="121920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6" grpId="0" animBg="1"/>
      <p:bldP spid="6" grpId="1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ju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457200"/>
            <a:ext cx="4177709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048000" y="27432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হাওয়াই মিঠাইওয়ালা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3962400"/>
            <a:ext cx="5791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হাওয়াইমিঠাইওয়ালা  -  শুধু শুধু ডাকছ কেন ? এভাবে সময় নষ্ট হলে আমার হাওয়াই মিঠাই যে শূন্যে মিলিয়ে যাবে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28600"/>
            <a:ext cx="16764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657600" y="381000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মেঘ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3810000"/>
            <a:ext cx="8686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আরজু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পাখি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একটু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নীচে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স্কুলে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সাবু,সোমেন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ওরা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কেউ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গেলো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যাওনা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!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ডানায়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যাব।কী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নেমে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গেলে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মেঘ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যাও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স্কুলে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বলছ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ভিজে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ভিজলাম।আবার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শুকিয়ে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---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তবুও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স্যার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বুঝবেন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পাখি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চন্দনা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শালিক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পাচ্ছনা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?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একলা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আছি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বুকটা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ফেটে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চন্দনা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মেঘ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---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শালিক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theavatarb_kd7fsqc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28600"/>
            <a:ext cx="2971800" cy="2971800"/>
          </a:xfrm>
          <a:prstGeom prst="rect">
            <a:avLst/>
          </a:prstGeom>
        </p:spPr>
      </p:pic>
      <p:pic>
        <p:nvPicPr>
          <p:cNvPr id="6" name="Picture 5" descr="Myna2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228600"/>
            <a:ext cx="2971800" cy="3048000"/>
          </a:xfrm>
          <a:prstGeom prst="rect">
            <a:avLst/>
          </a:prstGeom>
        </p:spPr>
      </p:pic>
      <p:pic>
        <p:nvPicPr>
          <p:cNvPr id="7" name="Picture 6" descr="7142802_orig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1981200"/>
            <a:ext cx="2971800" cy="23114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6096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4114800"/>
            <a:ext cx="5715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##  কোন কোন আচরন ও কাজের মাধ্যমে বিশেষ চাহিদা সম্পন্ন </a:t>
            </a:r>
            <a:r>
              <a:rPr lang="en-US" sz="3200" b="1" dirty="0" err="1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শিশুদের</a:t>
            </a:r>
            <a:r>
              <a:rPr lang="bn-IN" sz="3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সহায়তা করা যায় , তা আলোচনা করে একটি তালিকা প্রস্তুত কর ।</a:t>
            </a:r>
            <a:endParaRPr lang="en-US" sz="32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 (8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133600"/>
            <a:ext cx="4311590" cy="16638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Wave 4"/>
          <p:cNvSpPr/>
          <p:nvPr/>
        </p:nvSpPr>
        <p:spPr>
          <a:xfrm>
            <a:off x="3505200" y="381000"/>
            <a:ext cx="2209800" cy="1143000"/>
          </a:xfrm>
          <a:prstGeom prst="wav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2286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মুল্যায়ন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524000"/>
            <a:ext cx="86868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স্কুলে যেতে যেতে আরজু হঠা</a:t>
            </a:r>
            <a:r>
              <a:rPr lang="en-US" sz="3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ৎ</a:t>
            </a:r>
            <a:r>
              <a:rPr lang="bn-IN" sz="3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থেমে গেল কেন ?</a:t>
            </a:r>
          </a:p>
          <a:p>
            <a:r>
              <a:rPr lang="bn-IN" sz="3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২। সহপাঠী বন্ধুরা আরজুর সমস্যা বুঝতে পারেনি কেন ?</a:t>
            </a:r>
          </a:p>
          <a:p>
            <a:r>
              <a:rPr lang="bn-IN" sz="3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৩। আরজু স্কুলে যাওয়ার জন্য কার কার কাছে সাহায্য চেয়েছিল ?</a:t>
            </a:r>
          </a:p>
          <a:p>
            <a:r>
              <a:rPr lang="bn-IN" sz="3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৪। আরজুর সমস্যা সম্পর্কে কে প্রথম সতর্ক হলো ?</a:t>
            </a:r>
          </a:p>
          <a:p>
            <a:r>
              <a:rPr lang="bn-IN" sz="3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৫। তিনি আরজুর জন্য কী ব্যবস্তা গ্রহনের কথা ভাবলেন? </a:t>
            </a:r>
          </a:p>
          <a:p>
            <a:r>
              <a:rPr lang="bn-IN" sz="3200" b="1" dirty="0" smtClean="0">
                <a:ln w="10541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৬। আরজুর স্কুলে যাওয়ার ইচ্ছে ছিলো কী ?</a:t>
            </a:r>
          </a:p>
          <a:p>
            <a:r>
              <a:rPr lang="bn-IN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৭। কিভাবে তার সে ইচ্ছে পুরণ  হলো ?</a:t>
            </a:r>
          </a:p>
          <a:p>
            <a:r>
              <a:rPr lang="bn-IN" sz="3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৮। আরজুর ছোটবেলায় কী রোগ হয়েছিল ?</a:t>
            </a:r>
          </a:p>
          <a:p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Callout 3"/>
          <p:cNvSpPr/>
          <p:nvPr/>
        </p:nvSpPr>
        <p:spPr>
          <a:xfrm>
            <a:off x="3429000" y="228600"/>
            <a:ext cx="1905000" cy="106680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7620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4495800"/>
            <a:ext cx="5181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##  বিশেষ চাহিদা সম্পন্ন শিশুদের প্রতি মমত্তবোধ সৃস্টির লক্ষ্যে জনসচেতনতা সৃস্টির জন্য কী কী পদক্ষেপ গ্রহন করা যায় , তা লিখে আনবে । </a:t>
            </a:r>
            <a:endParaRPr lang="en-US" sz="28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 (1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209800"/>
            <a:ext cx="3876040" cy="17335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Wave 4"/>
          <p:cNvSpPr/>
          <p:nvPr/>
        </p:nvSpPr>
        <p:spPr>
          <a:xfrm>
            <a:off x="3733800" y="457200"/>
            <a:ext cx="1981200" cy="1143000"/>
          </a:xfrm>
          <a:prstGeom prst="wav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228600"/>
            <a:ext cx="5486400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IN" sz="5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5400" dirty="0" err="1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</a:t>
            </a:r>
            <a:r>
              <a:rPr lang="bn-IN" sz="5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ধন্যবাদ</a:t>
            </a:r>
            <a:r>
              <a:rPr lang="bn-IN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8763000" cy="51054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391</TotalTime>
  <Words>507</Words>
  <Application>Microsoft Office PowerPoint</Application>
  <PresentationFormat>On-screen Show (4:3)</PresentationFormat>
  <Paragraphs>61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Equity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ASUS</cp:lastModifiedBy>
  <cp:revision>66</cp:revision>
  <dcterms:created xsi:type="dcterms:W3CDTF">2006-08-16T00:00:00Z</dcterms:created>
  <dcterms:modified xsi:type="dcterms:W3CDTF">2019-10-25T05:39:26Z</dcterms:modified>
</cp:coreProperties>
</file>