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4" r:id="rId3"/>
    <p:sldId id="277" r:id="rId4"/>
    <p:sldId id="278" r:id="rId5"/>
    <p:sldId id="272" r:id="rId6"/>
    <p:sldId id="266" r:id="rId7"/>
    <p:sldId id="282" r:id="rId8"/>
    <p:sldId id="275" r:id="rId9"/>
    <p:sldId id="284" r:id="rId10"/>
    <p:sldId id="281" r:id="rId11"/>
    <p:sldId id="283" r:id="rId12"/>
    <p:sldId id="276" r:id="rId13"/>
    <p:sldId id="261" r:id="rId14"/>
    <p:sldId id="265" r:id="rId15"/>
    <p:sldId id="264" r:id="rId16"/>
    <p:sldId id="267" r:id="rId17"/>
    <p:sldId id="259" r:id="rId18"/>
    <p:sldId id="270" r:id="rId19"/>
    <p:sldId id="260" r:id="rId20"/>
    <p:sldId id="269" r:id="rId21"/>
    <p:sldId id="258" r:id="rId22"/>
    <p:sldId id="262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0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52600" y="990600"/>
            <a:ext cx="5867400" cy="7078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4000" b="1" dirty="0" err="1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মাল্টিমিডিয়া</a:t>
            </a:r>
            <a:r>
              <a:rPr lang="en-US" sz="40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ক্লাশে</a:t>
            </a:r>
            <a:r>
              <a:rPr lang="en-US" sz="40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40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152400"/>
            <a:ext cx="8763000" cy="6477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images (7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1676400"/>
            <a:ext cx="5867400" cy="3962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3048000"/>
            <a:ext cx="5486400" cy="3477875"/>
          </a:xfrm>
          <a:prstGeom prst="rect">
            <a:avLst/>
          </a:prstGeom>
          <a:noFill/>
          <a:ln w="76200">
            <a:noFill/>
          </a:ln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bn-IN" sz="28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মোছাঃ মা</a:t>
            </a:r>
            <a:r>
              <a:rPr lang="en-US" sz="2800" b="1" dirty="0" err="1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হ্</a:t>
            </a:r>
            <a:r>
              <a:rPr lang="en-US" sz="28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‌</a:t>
            </a:r>
            <a:r>
              <a:rPr lang="bn-IN" sz="28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মুদা বেগম</a:t>
            </a:r>
          </a:p>
          <a:p>
            <a:pPr>
              <a:buFont typeface="Arial" pitchFamily="34" charset="0"/>
              <a:buChar char="•"/>
            </a:pPr>
            <a:r>
              <a:rPr lang="bn-IN" sz="28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সহকারী শিক্ষক</a:t>
            </a:r>
          </a:p>
          <a:p>
            <a:pPr>
              <a:buFont typeface="Arial" pitchFamily="34" charset="0"/>
              <a:buChar char="•"/>
            </a:pPr>
            <a:r>
              <a:rPr lang="bn-IN" sz="28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সমাজ</a:t>
            </a:r>
            <a:r>
              <a:rPr lang="en-US" sz="28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বিজ্ঞান</a:t>
            </a:r>
            <a:r>
              <a:rPr lang="en-US" sz="28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IN" sz="2800" b="1" dirty="0" smtClean="0">
              <a:ln w="1905"/>
              <a:solidFill>
                <a:sysClr val="windowText" lastClr="0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>
              <a:buFont typeface="Arial" pitchFamily="34" charset="0"/>
              <a:buChar char="•"/>
            </a:pPr>
            <a:r>
              <a:rPr lang="bn-IN" sz="28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দামোদরপুর ঢুকঢুকির হাট উচ্চ বিদ্যালয়</a:t>
            </a:r>
          </a:p>
          <a:p>
            <a:pPr>
              <a:buFont typeface="Arial" pitchFamily="34" charset="0"/>
              <a:buChar char="•"/>
            </a:pPr>
            <a:r>
              <a:rPr lang="bn-IN" sz="28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বদরগজ্ঞ,রংপুর</a:t>
            </a:r>
          </a:p>
          <a:p>
            <a:pPr>
              <a:buFont typeface="Arial" pitchFamily="34" charset="0"/>
              <a:buChar char="•"/>
            </a:pPr>
            <a:r>
              <a:rPr lang="bn-IN" sz="28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মোবাঃ ০১৭২৩-৩১৫৪৪৭</a:t>
            </a:r>
          </a:p>
          <a:p>
            <a:pPr>
              <a:buFont typeface="Arial" pitchFamily="34" charset="0"/>
              <a:buChar char="•"/>
            </a:pPr>
            <a:r>
              <a:rPr lang="bn-IN" sz="28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ই-মেইলঃ- </a:t>
            </a:r>
            <a:r>
              <a:rPr lang="en-US" sz="28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mahmudab1979@gmail.com</a:t>
            </a:r>
            <a:endParaRPr lang="bn-IN" sz="2800" b="1" dirty="0" smtClean="0">
              <a:ln w="1905"/>
              <a:solidFill>
                <a:sysClr val="windowText" lastClr="0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0" y="457200"/>
            <a:ext cx="167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ysClr val="windowText" lastClr="000000"/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20190917_140722-01-01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0600" y="990600"/>
            <a:ext cx="1600200" cy="182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20190726_1530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6281247" y="1719753"/>
            <a:ext cx="2032490" cy="14885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6400800" y="3886200"/>
            <a:ext cx="25146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শ্রেণিঃ ৭ম</a:t>
            </a:r>
          </a:p>
          <a:p>
            <a:r>
              <a:rPr lang="bn-BD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2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        </a:t>
            </a:r>
            <a:r>
              <a:rPr lang="bn-IN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পত্র</a:t>
            </a:r>
            <a:endParaRPr lang="en-US" sz="2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পাঠঃ </a:t>
            </a:r>
            <a:r>
              <a:rPr lang="en-US" sz="2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গদ্য</a:t>
            </a:r>
            <a:endParaRPr lang="bn-BD" sz="2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সময়ঃ ৫০ </a:t>
            </a:r>
            <a:r>
              <a:rPr lang="bn-BD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মিনিট</a:t>
            </a:r>
            <a:endParaRPr lang="en-US" sz="2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তাং</a:t>
            </a:r>
            <a: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- </a:t>
            </a:r>
            <a:endParaRPr lang="bn-BD" sz="2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rot="5400000">
            <a:off x="3010694" y="4229100"/>
            <a:ext cx="4495006" cy="794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3391694" y="4228306"/>
            <a:ext cx="4038600" cy="1588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>
            <a:off x="3086894" y="4228306"/>
            <a:ext cx="4038600" cy="1588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Down Arrow Callout 16"/>
          <p:cNvSpPr/>
          <p:nvPr/>
        </p:nvSpPr>
        <p:spPr>
          <a:xfrm>
            <a:off x="3733800" y="457200"/>
            <a:ext cx="1828800" cy="1066800"/>
          </a:xfrm>
          <a:prstGeom prst="down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228600" y="152400"/>
            <a:ext cx="8763000" cy="6477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152401" y="152401"/>
            <a:ext cx="2209799" cy="30479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lc="http://schemas.openxmlformats.org/drawingml/2006/lockedCanvas"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2590800"/>
            <a:ext cx="2209800" cy="2895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lc="http://schemas.openxmlformats.org/drawingml/2006/lockedCanvas"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1371600"/>
            <a:ext cx="2057400" cy="2895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276600" y="228600"/>
            <a:ext cx="5562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এসো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এখন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কয়েকজন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মহিয়সী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নারীর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দেখি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।</a:t>
            </a:r>
            <a:endParaRPr lang="en-US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ysClr val="windowText" lastClr="000000"/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" y="6096000"/>
            <a:ext cx="899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বলতো তোমাদের সপ্তবর্না</a:t>
            </a: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বইয়ে এনাদের মধ্যে কার জীবনী দেয়া আছে</a:t>
            </a: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?</a:t>
            </a:r>
            <a:r>
              <a:rPr lang="bn-IN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C:\Users\Doel-1612i3\Desktop\URMI\Mother-Teresa-9504160-1-40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905000"/>
            <a:ext cx="2133600" cy="2971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 xmlns:lc="http://schemas.openxmlformats.org/drawingml/2006/lockedCanvas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228600" y="3200400"/>
            <a:ext cx="2133600" cy="5334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শেখ</a:t>
            </a:r>
            <a:r>
              <a:rPr lang="en-US" sz="28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হাসিনা</a:t>
            </a:r>
            <a:r>
              <a:rPr lang="en-US" sz="28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438400" y="4267200"/>
            <a:ext cx="2133600" cy="5334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সেলিনা</a:t>
            </a:r>
            <a:r>
              <a:rPr lang="en-US" sz="28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হোসেন</a:t>
            </a:r>
            <a:r>
              <a:rPr lang="en-US" sz="28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280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648200" y="4876800"/>
            <a:ext cx="2133600" cy="5334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মাদার</a:t>
            </a:r>
            <a:r>
              <a:rPr lang="en-US" sz="28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তেরেসা</a:t>
            </a:r>
            <a:r>
              <a:rPr lang="en-US" sz="28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280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781800" y="5486400"/>
            <a:ext cx="2133600" cy="5334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বেগম</a:t>
            </a:r>
            <a:r>
              <a:rPr lang="en-US" sz="28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রোকেয়া</a:t>
            </a:r>
            <a:r>
              <a:rPr lang="en-US" sz="28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280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4876800"/>
            <a:ext cx="457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তোমরা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এনাদেরকে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চিনতে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পারতেছ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2400" y="5486400"/>
            <a:ext cx="662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এখন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দেখতো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চিনতে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পারো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কিনা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 animBg="1"/>
      <p:bldP spid="9" grpId="0" animBg="1"/>
      <p:bldP spid="10" grpId="0" animBg="1"/>
      <p:bldP spid="11" grpId="0" animBg="1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228600"/>
            <a:ext cx="441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57400" y="1143000"/>
            <a:ext cx="54864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“</a:t>
            </a:r>
            <a:r>
              <a:rPr lang="en-US" sz="4400" b="1" dirty="0" err="1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রোকেয়া</a:t>
            </a:r>
            <a:r>
              <a:rPr lang="en-US" sz="44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সাখাওয়াত</a:t>
            </a:r>
            <a:r>
              <a:rPr lang="en-US" sz="44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হোসেন</a:t>
            </a:r>
            <a:r>
              <a:rPr lang="en-US" sz="44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”</a:t>
            </a:r>
            <a:endParaRPr lang="en-US" sz="4400" b="1" dirty="0">
              <a:ln w="11430"/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10200" y="4953000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সেলিনা</a:t>
            </a:r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হোসেন</a:t>
            </a:r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lc="http://schemas.openxmlformats.org/drawingml/2006/lockedCanvas"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48000" y="2057400"/>
            <a:ext cx="3782705" cy="274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228600" y="152400"/>
            <a:ext cx="8763000" cy="6477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0" y="457200"/>
            <a:ext cx="167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62000" y="1828800"/>
            <a:ext cx="5105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44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4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44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44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…</a:t>
            </a:r>
            <a:endParaRPr lang="en-US" sz="4400" b="1" dirty="0">
              <a:ln w="1905"/>
              <a:solidFill>
                <a:sysClr val="windowText" lastClr="0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2590800"/>
            <a:ext cx="7620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রোকেয়া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সাখাওয়াত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হোসেনের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পরিচয়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বর্ননা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।</a:t>
            </a:r>
          </a:p>
          <a:p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রোকেয়া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সাখাওয়াত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হোসেনের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অবদান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সমুহ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মুল্যায়ন 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।</a:t>
            </a:r>
          </a:p>
          <a:p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কর্মক্ষেত্রে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নারীর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অংশগ্রহ</a:t>
            </a:r>
            <a:r>
              <a:rPr lang="bn-IN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ণ সম্পর্কে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ইতিবাচক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মনোভাব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গড়ে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উঠবে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।</a:t>
            </a:r>
            <a:r>
              <a:rPr lang="bn-IN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ysClr val="windowText" lastClr="000000"/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Down Ribbon 4"/>
          <p:cNvSpPr/>
          <p:nvPr/>
        </p:nvSpPr>
        <p:spPr>
          <a:xfrm>
            <a:off x="2590800" y="304800"/>
            <a:ext cx="3733800" cy="838200"/>
          </a:xfrm>
          <a:prstGeom prst="ribb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52400" y="152400"/>
            <a:ext cx="8839200" cy="6477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lc="http://schemas.openxmlformats.org/drawingml/2006/lockedCanvas"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1295400"/>
            <a:ext cx="3048000" cy="41148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Oval 6"/>
          <p:cNvSpPr/>
          <p:nvPr/>
        </p:nvSpPr>
        <p:spPr>
          <a:xfrm>
            <a:off x="1143000" y="4343400"/>
            <a:ext cx="1905000" cy="152400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উল্লেখযোগ্য গ্রন্থঃ</a:t>
            </a:r>
            <a:endParaRPr lang="en-US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38200" y="1524000"/>
            <a:ext cx="2286000" cy="137160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জন্মঃ ১৯৪৭ খ্রিস্টাব্দে </a:t>
            </a:r>
            <a:endParaRPr lang="en-US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19400" y="152400"/>
            <a:ext cx="3657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লেখক</a:t>
            </a:r>
            <a:r>
              <a:rPr lang="en-US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ysClr val="windowText" lastClr="000000"/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6248400" y="2286000"/>
            <a:ext cx="2667000" cy="83820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“</a:t>
            </a:r>
            <a:r>
              <a:rPr lang="en-US" sz="2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হাঙ্গর</a:t>
            </a:r>
            <a: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নদী</a:t>
            </a:r>
            <a: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গ্রেনেড</a:t>
            </a:r>
            <a: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”</a:t>
            </a:r>
            <a:r>
              <a:rPr lang="bn-IN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6324600" y="3352800"/>
            <a:ext cx="2667000" cy="91440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“</a:t>
            </a:r>
            <a:r>
              <a:rPr lang="en-US" sz="2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মগ্ন</a:t>
            </a:r>
            <a: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চৈতন্যে শিষ” </a:t>
            </a:r>
            <a:endParaRPr lang="en-US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248400" y="4419600"/>
            <a:ext cx="2667000" cy="91440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“পোকামাকড়ের ঘর বসতি” 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6324600" y="5486400"/>
            <a:ext cx="2667000" cy="91440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“মুক্তিযুদ্ধের গল্প”</a:t>
            </a:r>
            <a:endParaRPr lang="en-US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6096000" y="1219200"/>
            <a:ext cx="2667000" cy="83820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“</a:t>
            </a:r>
            <a:r>
              <a:rPr lang="bn-IN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জ</a:t>
            </a:r>
            <a:r>
              <a:rPr lang="en-US" sz="2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লোচ্ছাস</a:t>
            </a:r>
            <a: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”</a:t>
            </a:r>
            <a:r>
              <a:rPr lang="bn-IN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28600" y="152400"/>
            <a:ext cx="8763000" cy="6477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276600" y="5638800"/>
            <a:ext cx="243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সেলিনা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হোসেন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  <p:bldP spid="6" grpId="0" animBg="1"/>
      <p:bldP spid="10" grpId="0" animBg="1"/>
      <p:bldP spid="11" grpId="0" animBg="1"/>
      <p:bldP spid="12" grpId="0" animBg="1"/>
      <p:bldP spid="13" grpId="0" animBg="1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05200" y="685800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5400" y="4572000"/>
            <a:ext cx="6781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লেখক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সেলিনা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হোসেন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কোথায়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জন্মগ্রহন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20190922_1101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0400" y="1981200"/>
            <a:ext cx="2438400" cy="18288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28600" y="228600"/>
            <a:ext cx="8763000" cy="6477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76600" y="228600"/>
            <a:ext cx="2514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শব্দার্থ</a:t>
            </a:r>
            <a:endParaRPr lang="en-US" sz="6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ysClr val="windowText" lastClr="000000"/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00200" y="1295400"/>
            <a:ext cx="62484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প্রভুত   =    প্রচুর ।</a:t>
            </a:r>
          </a:p>
          <a:p>
            <a:r>
              <a:rPr lang="bn-IN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ভূসম্পত্তি   =   জমিজমা ।</a:t>
            </a:r>
          </a:p>
          <a:p>
            <a:r>
              <a:rPr lang="bn-IN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শোচনীয়   =   খুব দুঃখজনক ।</a:t>
            </a:r>
          </a:p>
          <a:p>
            <a:r>
              <a:rPr lang="bn-IN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প্রবল    =    প্রচন্ড, তীব্র ।</a:t>
            </a:r>
          </a:p>
          <a:p>
            <a:r>
              <a:rPr lang="bn-IN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আগ্রহ   =    ইচ্ছা ।</a:t>
            </a:r>
          </a:p>
          <a:p>
            <a:r>
              <a:rPr lang="bn-IN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অণুপ্রেরণা   =   উৎসাহ  ।</a:t>
            </a:r>
          </a:p>
          <a:p>
            <a:r>
              <a:rPr lang="bn-IN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খন্ড    =    ভাগ । </a:t>
            </a:r>
            <a:endParaRPr lang="en-US" sz="4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152400"/>
            <a:ext cx="8763000" cy="65532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90922_1104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67000" y="2209800"/>
            <a:ext cx="4064000" cy="304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57600" y="685800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আদর্শ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228600"/>
            <a:ext cx="8763000" cy="6477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14800" y="3025775"/>
          <a:ext cx="914400" cy="806450"/>
        </p:xfrm>
        <a:graphic>
          <a:graphicData uri="http://schemas.openxmlformats.org/presentationml/2006/ole">
            <p:oleObj spid="_x0000_s1026" name="Packager Shell Object" showAsIcon="1" r:id="rId3" imgW="914400" imgH="806400" progId="Package">
              <p:embed/>
            </p:oleObj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219200" y="1295400"/>
            <a:ext cx="701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এসো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এখন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ভিডিও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দেখি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228600"/>
            <a:ext cx="8763000" cy="6477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24200" y="609600"/>
            <a:ext cx="2743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BirthPlace_of_BegumRokeya_(1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19400" y="1828800"/>
            <a:ext cx="3473824" cy="2362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447800" y="4495800"/>
            <a:ext cx="6400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বেগম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রোকেয়া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কিভাবে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কার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কাছে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লেখাপড়া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শেখেন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?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" y="228600"/>
            <a:ext cx="8763000" cy="6477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12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28600"/>
            <a:ext cx="7543800" cy="3276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533400" y="3733800"/>
            <a:ext cx="8077200" cy="2862322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জন্মঃ রোকেয়া ১৮৮০ সালে রংপুর জেলার পায়রাবন্দ গ্রামে জন্মগ্রহন করেন । তার পিতা জহীর মোহাম্মদ আবু আলী সাবের প্রভুত ভূসম্পত্তির অধিকারী ছিলেন । পায়রাবন্দ গ্রামে তাঁদের বাড়িটি ছিল  বিশাল । সাড়ে তিন বিঘা  জমির উপর ছিল তাদের বাড়িটি ।</a:t>
            </a:r>
            <a:endParaRPr lang="en-US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" y="228600"/>
            <a:ext cx="8763000" cy="6477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10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400" y="1905000"/>
            <a:ext cx="3276600" cy="381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lc="http://schemas.openxmlformats.org/drawingml/2006/lockedCanvas"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895478"/>
            <a:ext cx="3196466" cy="38957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914400" y="609600"/>
            <a:ext cx="320040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60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“</a:t>
            </a:r>
            <a:r>
              <a:rPr lang="en-US" sz="6000" b="1" dirty="0" err="1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লেখাপড়া</a:t>
            </a:r>
            <a:r>
              <a:rPr lang="en-US" sz="60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”</a:t>
            </a:r>
            <a:endParaRPr lang="en-US" sz="6000" b="1" dirty="0">
              <a:ln w="11430"/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5000" y="685800"/>
            <a:ext cx="2209800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“</a:t>
            </a:r>
            <a:r>
              <a:rPr lang="en-US" sz="5400" b="1" dirty="0" err="1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বিয়ে</a:t>
            </a:r>
            <a:r>
              <a:rPr lang="en-US" sz="54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” </a:t>
            </a:r>
            <a:endParaRPr lang="en-US" sz="5400" b="1" dirty="0">
              <a:ln w="11430"/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" y="152400"/>
            <a:ext cx="8763000" cy="6477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akhawat-schoo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2667000"/>
            <a:ext cx="6007223" cy="355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828800" y="838200"/>
            <a:ext cx="6019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রোকেয়া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ভাগলপুরে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স্বামীর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নামে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সাখাওয়াত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মেমোরিয়াল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গার্লস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স্কুল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প্রতিষ্ঠা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। </a:t>
            </a:r>
            <a:endParaRPr lang="en-US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" y="228600"/>
            <a:ext cx="8763000" cy="6477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16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066800"/>
            <a:ext cx="4114800" cy="464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 descr="images (13)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1066800"/>
            <a:ext cx="4242741" cy="464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228600" y="228600"/>
            <a:ext cx="8763000" cy="6477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lc="http://schemas.openxmlformats.org/drawingml/2006/lockedCanvas"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4600" y="1524000"/>
            <a:ext cx="4587240" cy="2667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3505200" y="533400"/>
            <a:ext cx="243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ysClr val="windowText" lastClr="000000"/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0600" y="4343400"/>
            <a:ext cx="7543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** নারী শিক্ষার অগ্রদুত হিসাবে  সমাজের বিভিন্ন ক্ষেত্রে বেগম রোকায়ার অবদানসমুহ চিহ্নিত করে একটি তালিকা প্রনয়ন কর ।</a:t>
            </a:r>
            <a:endParaRPr 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" y="152400"/>
            <a:ext cx="8763000" cy="65532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5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4114800"/>
            <a:ext cx="2590800" cy="25908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 descr="images (9)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066800"/>
            <a:ext cx="2362200" cy="292873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5" descr="kjh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400" y="1143000"/>
            <a:ext cx="2362200" cy="28194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Rounded Rectangle 7"/>
          <p:cNvSpPr/>
          <p:nvPr/>
        </p:nvSpPr>
        <p:spPr>
          <a:xfrm>
            <a:off x="6781800" y="4495800"/>
            <a:ext cx="1981200" cy="21336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“পদ্মরাগ”</a:t>
            </a:r>
          </a:p>
          <a:p>
            <a:pPr algn="ctr"/>
            <a:r>
              <a:rPr lang="bn-IN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(১৯২৪)  </a:t>
            </a:r>
            <a:endParaRPr lang="en-US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81000" y="4572000"/>
            <a:ext cx="2133600" cy="20574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“মতিচুর” ২য় খন্ড   (১৯২২) </a:t>
            </a:r>
            <a:endParaRPr lang="en-US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lc="http://schemas.openxmlformats.org/drawingml/2006/lockedCanvas"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762000"/>
            <a:ext cx="2835233" cy="28956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" name="TextBox 10"/>
          <p:cNvSpPr txBox="1"/>
          <p:nvPr/>
        </p:nvSpPr>
        <p:spPr>
          <a:xfrm>
            <a:off x="381000" y="0"/>
            <a:ext cx="861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রোকেয়ার প্রকাশিত বইয়ের সংখ্যা পাঁচটিঃ </a:t>
            </a:r>
            <a:endParaRPr lang="en-US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838200"/>
            <a:ext cx="1752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সরব</a:t>
            </a:r>
            <a:r>
              <a:rPr lang="en-US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ysClr val="windowText" lastClr="000000"/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20190320_1242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1905000"/>
            <a:ext cx="3352800" cy="38290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228600" y="152400"/>
            <a:ext cx="8763000" cy="65532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D:\DIGITAL CONTENT RELATED\MODEL CONTENT FINAL\DSC0615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1905000"/>
            <a:ext cx="3466214" cy="37719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943600" y="838200"/>
            <a:ext cx="2057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নীরব</a:t>
            </a:r>
            <a:r>
              <a:rPr lang="en-US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ysClr val="windowText" lastClr="000000"/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609600"/>
            <a:ext cx="8305800" cy="5755422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রোকেয়া এই উপমহাদেশের একজন দূরদৃষ্টি সম্পন্ন মানুষ । নারী শিক্ষার অগ্রদূত হিসাবে সমগ্র বাঙালি সমাজের তিনি শ্রদ্ধেয় । বিংশ শতাব্দীর সূচনায় তিনি দুইভাবে নারীদের মুক্তির পথ দেখিয়েছেন ।এক মেয়েদের জন্য স্কুল স্থাপন করে , দুই , নিজের রচনায় </a:t>
            </a:r>
            <a:r>
              <a:rPr lang="bn-IN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নারী মুক্তির দিক নির্দেশনা দিয়ে । </a:t>
            </a:r>
          </a:p>
          <a:p>
            <a:endParaRPr lang="bn-IN" sz="2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“তিনি ১৯৩২ সালের ৯ই ডিসেম্বর কলকতায় মৃত্যুবরণ করেন” । </a:t>
            </a:r>
            <a:endParaRPr lang="en-U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228600"/>
            <a:ext cx="8763000" cy="6477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33800" y="228600"/>
            <a:ext cx="175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মুল্যায়ন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762000"/>
            <a:ext cx="75438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১। রোকেয়া সাখাওয়াত হোসেন কবে কোথায় জন্মগ্রহন করেন ?</a:t>
            </a:r>
          </a:p>
          <a:p>
            <a:r>
              <a:rPr lang="bn-IN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২। কার অনুপ্রেরনায় তিনি ইংরেজি শিক্ষায় শিক্ষিত হন ?</a:t>
            </a:r>
          </a:p>
          <a:p>
            <a:r>
              <a:rPr lang="bn-IN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৩। কার অনুপ্রেরণায় রোকেয়া সাহিত্য রচনা ও চর্চায় আগ্রহী হয়ে ওঠেন ?</a:t>
            </a:r>
          </a:p>
          <a:p>
            <a:r>
              <a:rPr lang="bn-IN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৩।  বেগম রোকেয়ার সময়ে নারীর অবস্তা কেমন ছিল ?</a:t>
            </a:r>
          </a:p>
          <a:p>
            <a:r>
              <a:rPr lang="bn-IN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৪। সাখাওয়াত হোসেন কত সালে মারা যান ?</a:t>
            </a:r>
          </a:p>
          <a:p>
            <a:r>
              <a:rPr lang="bn-IN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৫। কীভাবে তিনি স্কুলের জন্য ছাত্রী সংগ্রহ করতেন ?</a:t>
            </a:r>
          </a:p>
          <a:p>
            <a:r>
              <a:rPr lang="bn-IN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৬। রোকেয়ার প্রতিষ্ঠিত মহিলা সংগঠনের নাম কী ?</a:t>
            </a:r>
          </a:p>
          <a:p>
            <a:r>
              <a:rPr lang="bn-IN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৭। রোকেয়ার প্রকাশিত বইয়ের সংখ্যা কয়টি ?</a:t>
            </a:r>
          </a:p>
          <a:p>
            <a:r>
              <a:rPr lang="bn-IN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৮। বেগম রোকেয়া কত সালে মৃত্যুবরন করেন ?  </a:t>
            </a:r>
            <a:endParaRPr lang="en-US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152400"/>
            <a:ext cx="8763000" cy="65532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12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1676400"/>
            <a:ext cx="4572000" cy="210064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3048000" y="609600"/>
            <a:ext cx="2819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বাড়ীর কাজ </a:t>
            </a:r>
            <a:endParaRPr lang="en-US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ysClr val="windowText" lastClr="000000"/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76400" y="4114800"/>
            <a:ext cx="5791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**সমাজের কল্যানের জন্য কাজ করেন এমন একজন নারীর কর্মজীবন সম্পর্কে রচনা লিখ।  </a:t>
            </a:r>
            <a:endParaRPr lang="en-US" sz="4000" b="1" dirty="0">
              <a:ln w="1905"/>
              <a:solidFill>
                <a:sysClr val="windowText" lastClr="0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" y="152400"/>
            <a:ext cx="8763000" cy="65532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12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09800"/>
            <a:ext cx="5638800" cy="35025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2438400" y="1219200"/>
            <a:ext cx="48006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IN" sz="48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“সকলকে </a:t>
            </a:r>
            <a:r>
              <a:rPr lang="en-US" sz="4800" b="1" dirty="0" err="1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bn-IN" sz="48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”</a:t>
            </a:r>
            <a:r>
              <a:rPr lang="en-US" sz="7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700" b="1" dirty="0">
              <a:ln w="11430"/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152400"/>
            <a:ext cx="8763000" cy="65532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373</TotalTime>
  <Words>483</Words>
  <Application>Microsoft Office PowerPoint</Application>
  <PresentationFormat>On-screen Show (4:3)</PresentationFormat>
  <Paragraphs>80</Paragraphs>
  <Slides>22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Equity</vt:lpstr>
      <vt:lpstr>Package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ASUS</dc:creator>
  <cp:lastModifiedBy>ASUS</cp:lastModifiedBy>
  <cp:revision>65</cp:revision>
  <dcterms:created xsi:type="dcterms:W3CDTF">2006-08-16T00:00:00Z</dcterms:created>
  <dcterms:modified xsi:type="dcterms:W3CDTF">2019-10-25T05:26:19Z</dcterms:modified>
</cp:coreProperties>
</file>