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6" r:id="rId5"/>
    <p:sldId id="270" r:id="rId6"/>
    <p:sldId id="263" r:id="rId7"/>
    <p:sldId id="259" r:id="rId8"/>
    <p:sldId id="268" r:id="rId9"/>
    <p:sldId id="269" r:id="rId10"/>
    <p:sldId id="275" r:id="rId11"/>
    <p:sldId id="260" r:id="rId12"/>
    <p:sldId id="261" r:id="rId13"/>
    <p:sldId id="262" r:id="rId14"/>
    <p:sldId id="271" r:id="rId15"/>
    <p:sldId id="264" r:id="rId16"/>
    <p:sldId id="277" r:id="rId17"/>
    <p:sldId id="276" r:id="rId18"/>
    <p:sldId id="272" r:id="rId19"/>
    <p:sldId id="274" r:id="rId20"/>
    <p:sldId id="273" r:id="rId21"/>
    <p:sldId id="265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304800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bn-BD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images (8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524000"/>
            <a:ext cx="5821370" cy="449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600200" y="838200"/>
            <a:ext cx="5791200" cy="70788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মাল্টিমিডিয়া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ক্লাশে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3048000"/>
            <a:ext cx="4572000" cy="298543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bn-IN" sz="24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মোছাঃ মা</a:t>
            </a:r>
            <a:r>
              <a:rPr lang="en-US" sz="2400" b="1" dirty="0" err="1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হ্</a:t>
            </a:r>
            <a:r>
              <a:rPr lang="en-US" sz="24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‌</a:t>
            </a:r>
            <a:r>
              <a:rPr lang="bn-IN" sz="24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মুদা বেগম</a:t>
            </a:r>
          </a:p>
          <a:p>
            <a:pPr>
              <a:buFont typeface="Arial" pitchFamily="34" charset="0"/>
              <a:buChar char="•"/>
            </a:pPr>
            <a:r>
              <a:rPr lang="bn-IN" sz="24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pPr>
              <a:buFont typeface="Arial" pitchFamily="34" charset="0"/>
              <a:buChar char="•"/>
            </a:pPr>
            <a:r>
              <a:rPr lang="bn-IN" sz="24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সমাজ</a:t>
            </a:r>
            <a:r>
              <a:rPr lang="en-US" sz="24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sz="24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IN" sz="2400" b="1" dirty="0" smtClean="0">
              <a:ln w="1905"/>
              <a:solidFill>
                <a:sysClr val="windowText" lastClr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>
              <a:buFont typeface="Arial" pitchFamily="34" charset="0"/>
              <a:buChar char="•"/>
            </a:pPr>
            <a:r>
              <a:rPr lang="bn-IN" sz="24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দামোদরপুর ঢুকঢুকির হাট উচ্চ বিদ্যালয়</a:t>
            </a:r>
          </a:p>
          <a:p>
            <a:pPr>
              <a:buFont typeface="Arial" pitchFamily="34" charset="0"/>
              <a:buChar char="•"/>
            </a:pPr>
            <a:r>
              <a:rPr lang="bn-IN" sz="24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বদরগজ্ঞ,রংপুর</a:t>
            </a:r>
          </a:p>
          <a:p>
            <a:pPr>
              <a:buFont typeface="Arial" pitchFamily="34" charset="0"/>
              <a:buChar char="•"/>
            </a:pPr>
            <a:r>
              <a:rPr lang="bn-IN" sz="24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মোবাঃ ০১৭২৩-৩১৫৪৪৭</a:t>
            </a:r>
          </a:p>
          <a:p>
            <a:pPr>
              <a:buFont typeface="Arial" pitchFamily="34" charset="0"/>
              <a:buChar char="•"/>
            </a:pPr>
            <a:r>
              <a:rPr lang="bn-IN" sz="24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ই-মেইলঃ- </a:t>
            </a:r>
            <a:r>
              <a:rPr lang="en-US" sz="24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mahmudab1979@gmail.com</a:t>
            </a:r>
            <a:endParaRPr lang="bn-IN" sz="2400" b="1" dirty="0" smtClean="0">
              <a:ln w="1905"/>
              <a:solidFill>
                <a:sysClr val="windowText" lastClr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20190726_153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5998660" y="1011740"/>
            <a:ext cx="2023479" cy="152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20190917_14065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863600" y="1041400"/>
            <a:ext cx="2006600" cy="16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5715000" y="3352800"/>
            <a:ext cx="29718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শ্রেণিঃ ৭ম</a:t>
            </a:r>
          </a:p>
          <a:p>
            <a:r>
              <a:rPr lang="bn-BD" sz="28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2800" b="1" dirty="0" err="1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28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(</a:t>
            </a:r>
            <a:r>
              <a:rPr lang="en-US" sz="2800" b="1" dirty="0" err="1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কবিতা</a:t>
            </a:r>
            <a:r>
              <a:rPr lang="en-US" sz="28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)         </a:t>
            </a:r>
            <a:r>
              <a:rPr lang="bn-IN" sz="28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bn-BD" sz="28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সময়ঃ ৫০ মিনিট</a:t>
            </a:r>
            <a:endParaRPr lang="en-US" sz="2800" b="1" dirty="0" smtClean="0">
              <a:ln w="1905"/>
              <a:solidFill>
                <a:sysClr val="windowText" lastClr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800" b="1" dirty="0" err="1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তাং</a:t>
            </a:r>
            <a:r>
              <a:rPr lang="en-US" sz="28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- </a:t>
            </a:r>
            <a:r>
              <a:rPr lang="bn-IN" sz="28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2800" b="1" dirty="0" smtClean="0">
              <a:ln w="1905"/>
              <a:solidFill>
                <a:sysClr val="windowText" lastClr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67000" y="381000"/>
            <a:ext cx="289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14400"/>
            <a:ext cx="3987800" cy="3962400"/>
          </a:xfrm>
          <a:prstGeom prst="rect">
            <a:avLst/>
          </a:prstGeom>
        </p:spPr>
      </p:pic>
      <p:pic>
        <p:nvPicPr>
          <p:cNvPr id="5" name="Picture 4" descr="1522251658431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838200"/>
            <a:ext cx="3733800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4800" y="152400"/>
            <a:ext cx="8610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ছবিগুলো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দেখে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নীচের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প্রশ্নগুলোর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দাও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4953000"/>
            <a:ext cx="586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বাংলাদেশ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কিভাবে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স্বাধীনতা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লাভ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স্বাধীনতার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মুক্তিযুদ্ধ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শুরু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হয়েছিলো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-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স্বাধীনতা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যুদ্ধের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ডাক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দিয়েছিলেন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19800" y="4953000"/>
            <a:ext cx="2895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মুক্তি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যুদ্ধের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১৯৭১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সালে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শেখ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মুজিবুর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রহমান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xresdefaul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590800"/>
            <a:ext cx="3987799" cy="2819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914400" y="990600"/>
            <a:ext cx="7391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NikoshBAN" pitchFamily="2" charset="0"/>
                <a:cs typeface="NikoshBAN" pitchFamily="2" charset="0"/>
              </a:rPr>
              <a:t>“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শোনো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মুজিবরের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”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6096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Up Ribbon 4"/>
          <p:cNvSpPr/>
          <p:nvPr/>
        </p:nvSpPr>
        <p:spPr>
          <a:xfrm>
            <a:off x="3048000" y="381000"/>
            <a:ext cx="3352800" cy="914400"/>
          </a:xfrm>
          <a:prstGeom prst="ribbon2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0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Horizontal Scroll 5"/>
          <p:cNvSpPr/>
          <p:nvPr/>
        </p:nvSpPr>
        <p:spPr>
          <a:xfrm>
            <a:off x="838200" y="2743200"/>
            <a:ext cx="7924800" cy="2819400"/>
          </a:xfrm>
          <a:prstGeom prst="horizontalScroll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১। কবি পরিচিতি বলতে পারবে ।				</a:t>
            </a:r>
          </a:p>
          <a:p>
            <a:pPr algn="ctr"/>
            <a:r>
              <a:rPr lang="en-US" sz="2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IN" sz="2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২। ভাষা আন্দোলন ও মুক্তিযুদ্ধের চেতনার প</a:t>
            </a:r>
            <a:r>
              <a:rPr lang="en-US" sz="28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রি</a:t>
            </a:r>
            <a:r>
              <a:rPr lang="bn-IN" sz="2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চয় দিতে পারবে ।</a:t>
            </a:r>
            <a:endParaRPr lang="en-US" sz="2800" dirty="0" smtClean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2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৩। মুক্তিযুদ্ধে যোগ্য নেতার ভূমিকা ব্যাখ্যা করতে পারবে ।</a:t>
            </a:r>
            <a:r>
              <a:rPr lang="bn-IN" dirty="0" smtClean="0"/>
              <a:t>	</a:t>
            </a:r>
            <a:r>
              <a:rPr lang="en-US" dirty="0" smtClean="0"/>
              <a:t> </a:t>
            </a:r>
            <a:r>
              <a:rPr lang="bn-IN" dirty="0" smtClean="0"/>
              <a:t>	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7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1371600"/>
            <a:ext cx="2590800" cy="310281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2057400" y="304800"/>
            <a:ext cx="419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কবি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পরিচিত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 rot="11762552">
            <a:off x="2188484" y="1695247"/>
            <a:ext cx="838200" cy="1066800"/>
          </a:xfrm>
          <a:prstGeom prst="right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 rot="8673007">
            <a:off x="2424034" y="3644644"/>
            <a:ext cx="838200" cy="1066800"/>
          </a:xfrm>
          <a:prstGeom prst="right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 rot="5224017">
            <a:off x="4152900" y="4457700"/>
            <a:ext cx="838200" cy="1066800"/>
          </a:xfrm>
          <a:prstGeom prst="right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 rot="1114858">
            <a:off x="5634520" y="3229940"/>
            <a:ext cx="838200" cy="1066800"/>
          </a:xfrm>
          <a:prstGeom prst="right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 rot="20423398">
            <a:off x="5564910" y="1481320"/>
            <a:ext cx="838200" cy="1066800"/>
          </a:xfrm>
          <a:prstGeom prst="right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6400800" y="533400"/>
            <a:ext cx="1905000" cy="17526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জন্মঃ</a:t>
            </a:r>
            <a:r>
              <a:rPr lang="en-US" sz="2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১৯২৪ </a:t>
            </a:r>
            <a:r>
              <a:rPr lang="en-US" sz="28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খ্রিস্টাব্দে</a:t>
            </a:r>
            <a:r>
              <a:rPr lang="en-US" sz="2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6477000" y="3352800"/>
            <a:ext cx="2057400" cy="17526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2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লেখা</a:t>
            </a:r>
            <a:r>
              <a:rPr lang="en-US" sz="2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গানঃ</a:t>
            </a:r>
            <a:r>
              <a:rPr lang="en-US" sz="2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1905000" y="5562600"/>
            <a:ext cx="5257800" cy="11430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১৯৫২ </a:t>
            </a:r>
            <a:r>
              <a:rPr lang="en-US" sz="28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2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বঙ্গবন্ধুর</a:t>
            </a:r>
            <a:r>
              <a:rPr lang="en-US" sz="2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আমন্ত্রনে</a:t>
            </a:r>
            <a:r>
              <a:rPr lang="en-US" sz="2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তিনি</a:t>
            </a:r>
            <a:r>
              <a:rPr lang="en-US" sz="2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বাংলাদেশে</a:t>
            </a:r>
            <a:r>
              <a:rPr lang="en-US" sz="2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আসেন</a:t>
            </a:r>
            <a:r>
              <a:rPr lang="en-US" sz="2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। 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152400" y="3733800"/>
            <a:ext cx="2286000" cy="20574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২০১২ </a:t>
            </a:r>
            <a:r>
              <a:rPr lang="en-US" sz="24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24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“</a:t>
            </a:r>
            <a:r>
              <a:rPr lang="en-US" sz="24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মুক্তিযুদ্ধ</a:t>
            </a:r>
            <a:r>
              <a:rPr lang="en-US" sz="24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মৈত্রি</a:t>
            </a:r>
            <a:r>
              <a:rPr lang="en-US" sz="24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সম্মাননা</a:t>
            </a:r>
            <a:r>
              <a:rPr lang="en-US" sz="24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” </a:t>
            </a:r>
            <a:r>
              <a:rPr lang="en-US" sz="24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জানানো</a:t>
            </a:r>
            <a:r>
              <a:rPr lang="en-US" sz="24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4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228600" y="685800"/>
            <a:ext cx="1905000" cy="17526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মৃত্যুঃ</a:t>
            </a:r>
            <a:r>
              <a:rPr lang="en-US" sz="2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১৯৮৬ </a:t>
            </a:r>
            <a:r>
              <a:rPr lang="en-US" sz="28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খ্রিস্টাব্দে</a:t>
            </a:r>
            <a:r>
              <a:rPr lang="en-US" sz="2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 animBg="1"/>
      <p:bldP spid="7" grpId="0" animBg="1"/>
      <p:bldP spid="8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667000" y="685800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4724400"/>
            <a:ext cx="800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কবি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গৌরীপ্রসন্ন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মজুমদারের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লেখা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কয়েকটি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গানের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20190922_1101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67000" y="1600200"/>
            <a:ext cx="3657600" cy="2743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3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685800"/>
            <a:ext cx="2971800" cy="1600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 descr="images (9)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2514600"/>
            <a:ext cx="2793999" cy="175259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 descr="847281ab02be6111da7e262230a450a2_xlarge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6600" y="4572000"/>
            <a:ext cx="2981325" cy="186493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2895600" y="152400"/>
            <a:ext cx="327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শব্দার্থ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553200" y="914400"/>
            <a:ext cx="2438400" cy="1143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“একজন মুজিব”</a:t>
            </a:r>
            <a:r>
              <a:rPr lang="bn-IN" dirty="0" smtClean="0"/>
              <a:t> 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477000" y="2438400"/>
            <a:ext cx="2438400" cy="1600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0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একাত্তরে বঙ্গবন্ধুর বজ্রকন্ঠে স্বাধীনতা আহ্বানের মধ্য দিয়ে যেন লক্ষ বাঙ্গালির মিলিত কন্ঠস্বর স্বাধীনতার জন্য গর্জে উঠেছিল ।</a:t>
            </a:r>
            <a:r>
              <a:rPr lang="bn-IN" dirty="0" smtClean="0"/>
              <a:t> 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400800" y="4572000"/>
            <a:ext cx="2590800" cy="2057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এক সময় এই বাংলা ----- ফিরে পাওয়ার আকাঙ্ক্ষা প্রকাশিত হয়েছে ।</a:t>
            </a:r>
            <a:endParaRPr lang="en-US" sz="28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81000" y="4876800"/>
            <a:ext cx="2438400" cy="1524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“হারানো বাংলাকে আবার তো ফিরে পাব” </a:t>
            </a:r>
            <a:r>
              <a:rPr lang="bn-IN" dirty="0" smtClean="0"/>
              <a:t> 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381000" y="2895600"/>
            <a:ext cx="2438400" cy="1143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“লক্ষ মুজিবরের কন্ঠস্বরের ধ্বনি” </a:t>
            </a:r>
            <a:r>
              <a:rPr lang="bn-IN" dirty="0" smtClean="0"/>
              <a:t> 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04800" y="914400"/>
            <a:ext cx="2438400" cy="1143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“একটি মুজিবর” </a:t>
            </a:r>
            <a:r>
              <a:rPr lang="bn-IN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nter-seasons-in-Banglades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0400" y="4800600"/>
            <a:ext cx="3048000" cy="1905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 descr="Green_field_in_Banglades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24200" y="2438400"/>
            <a:ext cx="3149600" cy="19621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 descr="images (8)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1800" y="304800"/>
            <a:ext cx="3440926" cy="19367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6629400" y="609600"/>
            <a:ext cx="2209800" cy="1447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0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বিশ্বকবি রবিন্দ্রনাথ ঠাকুর এই দেশকে “সোনার বাংলা” বলে অবিহিত করেছেন । -</a:t>
            </a:r>
            <a:endParaRPr lang="en-US" sz="20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77000" y="2514600"/>
            <a:ext cx="2362200" cy="2133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“বাংলাদেশ” শিরোণামে প্রথম কবিতাটি আমাদের জাতীয় কবি কাজী নজরুল ইসলামের লেখা ।</a:t>
            </a:r>
            <a:endParaRPr lang="en-US" sz="24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553200" y="4953000"/>
            <a:ext cx="2286000" cy="1752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0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নিসর্গের কবি জীবনানন্দ দাশ বাংলার প্রকৃতির অনিন্দ রুপ সৌন্দর্য চিরায়ত মহিমায় উপস্থাপন করেছেন তাঁর “রুপসী বাংলা” কাব্যগ্রন্থে । </a:t>
            </a:r>
            <a:endParaRPr lang="en-US" sz="20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3400" y="5257800"/>
            <a:ext cx="2209800" cy="1066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জীবনান্দের “রুপসী বাংলা”</a:t>
            </a:r>
            <a:endParaRPr lang="en-US" sz="28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7200" y="2971800"/>
            <a:ext cx="2209800" cy="1066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“নজরুলের বাংলাদেশ” </a:t>
            </a:r>
            <a:endParaRPr lang="en-US" sz="28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1000" y="685800"/>
            <a:ext cx="2209800" cy="1066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“বিশ্বকবির সোনার বাংলা”  </a:t>
            </a:r>
            <a:endParaRPr lang="en-US" sz="28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990600"/>
            <a:ext cx="48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আদর্শ পাঠ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20190922_1104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0400" y="2514600"/>
            <a:ext cx="3200400" cy="2400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5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381000"/>
            <a:ext cx="4038600" cy="304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 descr="images (10)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381000"/>
            <a:ext cx="3893155" cy="2971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524000" y="3886200"/>
            <a:ext cx="6172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শোনো একটি মুজিবরের থেকে </a:t>
            </a: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লক্ষ মুজিবরের কন্ঠস্বরের ধ্বনি – প্রতিধ্বনি</a:t>
            </a: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আকাশে বাতাশে ওঠে রণি</a:t>
            </a: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বাংলাদেশ, আমার বাংলাদেশ । 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27ee98b910b0c1a16244e0877563c0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81000"/>
            <a:ext cx="4038600" cy="3124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 descr="LDC-20180322043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381000"/>
            <a:ext cx="4114800" cy="3124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219200" y="4038600"/>
            <a:ext cx="5334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সেই সবুজের বুক চেরা মেঠোপথে </a:t>
            </a: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আবার যে যাব ফিরে, আমার</a:t>
            </a: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হারানো বাংলাকে আবার তো ফিরে পাব</a:t>
            </a: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শিল্পে – কাব্যে কোথায় আছে </a:t>
            </a: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হায়রে এমন সোনার খনি  । 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Z2ocbXkaldsm6kZKhbk_2016_11_24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57200"/>
            <a:ext cx="2590800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 descr="Kazi-Nazrul-Isla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6600" y="457200"/>
            <a:ext cx="2514600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 descr="images (6)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81000"/>
            <a:ext cx="2643772" cy="2819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762000" y="3962400"/>
            <a:ext cx="7010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বিশ্বকবির “সোনার বাংলা”</a:t>
            </a: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নজরুলের “বাংলাদেশ”</a:t>
            </a: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জীবনানন্দের “রুপসী বাংলা”</a:t>
            </a: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রুপের যে তার নেই কো শেষ, বাংলাদেশ 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457200"/>
            <a:ext cx="381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4876800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*এদেশের কবিরা বাংলাদেশকে ভালোবেশে কী কী নাম দিয়েছেন?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LDC-20180322043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1828800"/>
            <a:ext cx="5181600" cy="258409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4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57200"/>
            <a:ext cx="3886200" cy="2819400"/>
          </a:xfrm>
          <a:prstGeom prst="rect">
            <a:avLst/>
          </a:prstGeom>
        </p:spPr>
      </p:pic>
      <p:pic>
        <p:nvPicPr>
          <p:cNvPr id="3" name="Picture 2" descr="b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0600" y="457200"/>
            <a:ext cx="3962400" cy="2819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95400" y="3810000"/>
            <a:ext cx="7543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“জয় বাংলা” বলতে মন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রে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আমার</a:t>
            </a: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এখনো কেন ভাব, আমার</a:t>
            </a: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হারানো বাংলাকে আবার তো ফিরে পাব</a:t>
            </a: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অন্ধকারে পুব আকাশে</a:t>
            </a: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উঠবে আবার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দিনমণি।।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0320_1242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3001" y="2628900"/>
            <a:ext cx="3048000" cy="2819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 descr="D:\DIGITAL CONTENT RELATED\MODEL CONTENT FINAL\DSC0615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1" y="2628900"/>
            <a:ext cx="2819399" cy="2895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Down Arrow Callout 3"/>
          <p:cNvSpPr/>
          <p:nvPr/>
        </p:nvSpPr>
        <p:spPr>
          <a:xfrm>
            <a:off x="1752601" y="1333500"/>
            <a:ext cx="1828800" cy="990600"/>
          </a:xfrm>
          <a:prstGeom prst="downArrowCallou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সরব</a:t>
            </a:r>
            <a:r>
              <a:rPr lang="en-US" sz="36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Down Arrow Callout 4"/>
          <p:cNvSpPr/>
          <p:nvPr/>
        </p:nvSpPr>
        <p:spPr>
          <a:xfrm>
            <a:off x="5715001" y="1333500"/>
            <a:ext cx="1828800" cy="990600"/>
          </a:xfrm>
          <a:prstGeom prst="downArrowCallou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নীরব</a:t>
            </a:r>
            <a:r>
              <a:rPr lang="en-US" sz="36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609600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এসো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কবিতাংশটির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আবৃতিসহ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গানটির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দেখি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1522251658431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1676400"/>
            <a:ext cx="2019363" cy="1965324"/>
          </a:xfrm>
          <a:prstGeom prst="rect">
            <a:avLst/>
          </a:prstGeom>
        </p:spPr>
      </p:pic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962400" y="4343400"/>
          <a:ext cx="914400" cy="806450"/>
        </p:xfrm>
        <a:graphic>
          <a:graphicData uri="http://schemas.openxmlformats.org/presentationml/2006/ole">
            <p:oleObj spid="_x0000_s1026" name="Packager Shell Object" showAsIcon="1" r:id="rId4" imgW="914400" imgH="80640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8400" y="609600"/>
            <a:ext cx="350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4953000"/>
            <a:ext cx="7848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**  গান ও ভাষনের মধ্যে  তুলনা করে বক্তব্যের মি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লগুলো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যুক্তি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দিয়ে পোস্টার পেপারে লিখ ।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images (4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1600200"/>
            <a:ext cx="4343400" cy="2895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19400" y="533400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মুল্যায়ন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3124200"/>
            <a:ext cx="815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5" name="Flowchart: Punched Tape 4"/>
          <p:cNvSpPr/>
          <p:nvPr/>
        </p:nvSpPr>
        <p:spPr>
          <a:xfrm>
            <a:off x="762000" y="2133600"/>
            <a:ext cx="7848600" cy="3581400"/>
          </a:xfrm>
          <a:prstGeom prst="flowChartPunchedTap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১। বাংলাকে “সোনার খনি” বলা হয়েছে কেন ?</a:t>
            </a:r>
          </a:p>
          <a:p>
            <a:pPr algn="ctr"/>
            <a:r>
              <a:rPr lang="bn-IN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২। কোন কবির চোখে বাংলাদেশ “রুপসী বাংলা” ?</a:t>
            </a:r>
          </a:p>
          <a:p>
            <a:pPr algn="ctr"/>
            <a:r>
              <a:rPr lang="bn-IN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    ৩। “অন্ধকারে পুব আকাশে উঠবে আবার দিনমনি” বলতে কী বোঝানো হয়েছে ? </a:t>
            </a:r>
            <a:endParaRPr lang="en-US" sz="32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762000"/>
            <a:ext cx="426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বাড়ীর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5181600"/>
            <a:ext cx="807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*গান ও ভাষনের আলোকে স্বাধীনতা যুদ্ধে বঙ্গবন্ধুর ভূমিকা ব্যাখ্যা কর 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images (5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1905000"/>
            <a:ext cx="4038600" cy="2692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8818395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981200"/>
            <a:ext cx="5060950" cy="2806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752600" y="1371600"/>
            <a:ext cx="5181600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সবাইকে ধন্যবাদ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277</TotalTime>
  <Words>436</Words>
  <Application>Microsoft Office PowerPoint</Application>
  <PresentationFormat>On-screen Show (4:3)</PresentationFormat>
  <Paragraphs>79</Paragraphs>
  <Slides>21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Concourse</vt:lpstr>
      <vt:lpstr>Package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ASUS</dc:creator>
  <cp:lastModifiedBy>ASUS</cp:lastModifiedBy>
  <cp:revision>51</cp:revision>
  <dcterms:created xsi:type="dcterms:W3CDTF">2006-08-16T00:00:00Z</dcterms:created>
  <dcterms:modified xsi:type="dcterms:W3CDTF">2019-10-25T06:06:30Z</dcterms:modified>
</cp:coreProperties>
</file>