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2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8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85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1096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08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6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39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98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9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3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3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0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6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6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9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9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3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5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46.jp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58.jpg"/><Relationship Id="rId3" Type="http://schemas.openxmlformats.org/officeDocument/2006/relationships/image" Target="../media/image50.jpg"/><Relationship Id="rId7" Type="http://schemas.openxmlformats.org/officeDocument/2006/relationships/image" Target="../media/image53.jpg"/><Relationship Id="rId12" Type="http://schemas.openxmlformats.org/officeDocument/2006/relationships/image" Target="../media/image5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11" Type="http://schemas.openxmlformats.org/officeDocument/2006/relationships/image" Target="../media/image56.jpg"/><Relationship Id="rId5" Type="http://schemas.openxmlformats.org/officeDocument/2006/relationships/image" Target="../media/image7.jpg"/><Relationship Id="rId10" Type="http://schemas.openxmlformats.org/officeDocument/2006/relationships/image" Target="../media/image55.jpg"/><Relationship Id="rId4" Type="http://schemas.openxmlformats.org/officeDocument/2006/relationships/image" Target="../media/image51.jpg"/><Relationship Id="rId9" Type="http://schemas.openxmlformats.org/officeDocument/2006/relationships/image" Target="../media/image5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9.jpg"/><Relationship Id="rId7" Type="http://schemas.openxmlformats.org/officeDocument/2006/relationships/image" Target="../media/image2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6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403" y="4056845"/>
            <a:ext cx="9234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খাবারে কী কারণে কৃত্রিম রং মেশানো হয়?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55700" y="243167"/>
            <a:ext cx="3786389" cy="2781837"/>
            <a:chOff x="4355700" y="243167"/>
            <a:chExt cx="3786389" cy="2781837"/>
          </a:xfrm>
        </p:grpSpPr>
        <p:sp>
          <p:nvSpPr>
            <p:cNvPr id="5" name="Rectangle 4"/>
            <p:cNvSpPr/>
            <p:nvPr/>
          </p:nvSpPr>
          <p:spPr>
            <a:xfrm>
              <a:off x="4355700" y="243167"/>
              <a:ext cx="3786389" cy="27818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77294" y="1172420"/>
              <a:ext cx="2743200" cy="923330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8" y="311344"/>
            <a:ext cx="3975454" cy="26454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68" y="243167"/>
            <a:ext cx="3683357" cy="27136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027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43" y="228698"/>
            <a:ext cx="3688316" cy="2311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7" y="2754871"/>
            <a:ext cx="3382859" cy="1894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21" y="238325"/>
            <a:ext cx="3524251" cy="2311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8" y="238326"/>
            <a:ext cx="3473853" cy="2311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42" y="2754870"/>
            <a:ext cx="3688317" cy="1894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21" y="2754870"/>
            <a:ext cx="3486628" cy="1894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73487" y="5061395"/>
            <a:ext cx="12582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রং মেশানো খাবার মানুষের ক্যান্সার, অমনোযোগীতা, অস্থিরতা ইত্যাদি রোগ সৃষ্টি করতে পারে।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01" y="38100"/>
            <a:ext cx="4043910" cy="2434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3" y="2648279"/>
            <a:ext cx="3378422" cy="22721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3" y="38100"/>
            <a:ext cx="3378423" cy="2434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56" y="2648279"/>
            <a:ext cx="4057436" cy="22721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56" y="38100"/>
            <a:ext cx="4076017" cy="2434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01" y="2648279"/>
            <a:ext cx="4043910" cy="22721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24496" y="5302040"/>
            <a:ext cx="12067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অসাধু ব্যবসায়ীরা  খাবার সংরক্ষণের জন্য ফরমালিন, ফল পাকা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নোর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 বিবিন্ন রাসায়নিক পদার্থ যেমন- কার্বাইড ব্যবহার করে।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20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8" y="260619"/>
            <a:ext cx="3271234" cy="25400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69" y="273499"/>
            <a:ext cx="4194657" cy="25400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61" y="273499"/>
            <a:ext cx="4071708" cy="25400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43945" y="3670479"/>
            <a:ext cx="11178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বৃক্ক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যকৃত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অকার্যকর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931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44023" y="305873"/>
            <a:ext cx="3992451" cy="2511380"/>
            <a:chOff x="3844023" y="305873"/>
            <a:chExt cx="3992451" cy="2511380"/>
          </a:xfrm>
        </p:grpSpPr>
        <p:sp>
          <p:nvSpPr>
            <p:cNvPr id="4" name="Rectangle 3"/>
            <p:cNvSpPr/>
            <p:nvPr/>
          </p:nvSpPr>
          <p:spPr>
            <a:xfrm>
              <a:off x="3844023" y="305873"/>
              <a:ext cx="3992451" cy="25113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288663" y="991673"/>
              <a:ext cx="2975020" cy="92333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</a:t>
              </a:r>
              <a:endPara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57" y="305873"/>
            <a:ext cx="3580109" cy="25113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873"/>
            <a:ext cx="3773932" cy="25113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081825" y="3940935"/>
            <a:ext cx="10792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 রাসায়নিক পদার্থ মিশ্রিত খাবার আমাদের কী কী রোগ সৃষ্টি করতে পারে?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628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2" y="84451"/>
            <a:ext cx="4062918" cy="22752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32" y="84451"/>
            <a:ext cx="3974968" cy="22752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2518826"/>
            <a:ext cx="3992449" cy="24781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62" y="84451"/>
            <a:ext cx="3373138" cy="22752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850" y="2518825"/>
            <a:ext cx="3404381" cy="24781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32" y="2518825"/>
            <a:ext cx="3976286" cy="24781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25003" y="5288340"/>
            <a:ext cx="11307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বার্গার , পিজা, পটেটো চিপস, কোমল পানিয়, ফ্রাইড চিকেন এগুলো জাঙ্ক ফুড। জাঙ্ক ফুড সুস্বাদু হলেও সুষম খাদ্য নয়।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4" y="518375"/>
            <a:ext cx="3742656" cy="22705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18" y="518375"/>
            <a:ext cx="3966823" cy="22705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559" y="518375"/>
            <a:ext cx="3443285" cy="22705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59644" y="3889420"/>
            <a:ext cx="11817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খাবারের বদলে জাঙ্ক ফুড খেলে পুষ্টিহীনতা, অতিরিক্ত ওজন বৃদ্ধি বা মোটা হয়ে যাওয়া ইত্যাদি সমস্যা হতে পারে।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4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2756294">
            <a:off x="1133234" y="-710562"/>
            <a:ext cx="805292" cy="2499276"/>
            <a:chOff x="759748" y="-195406"/>
            <a:chExt cx="805292" cy="2499276"/>
          </a:xfrm>
        </p:grpSpPr>
        <p:sp>
          <p:nvSpPr>
            <p:cNvPr id="4" name="Rectangle 3"/>
            <p:cNvSpPr/>
            <p:nvPr/>
          </p:nvSpPr>
          <p:spPr>
            <a:xfrm rot="18748642">
              <a:off x="-31944" y="742737"/>
              <a:ext cx="2352825" cy="76944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18662975">
              <a:off x="62166" y="538027"/>
              <a:ext cx="22363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01465" y="0"/>
            <a:ext cx="9078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ছবিগুলি দেখে “স্বাস্থ্যস্মমত” এবং “স্বাস্থ্যসম্মত নয়” এই দুই শ্রেনিতে ভাগ করে ছকে লিখ।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848036"/>
              </p:ext>
            </p:extLst>
          </p:nvPr>
        </p:nvGraphicFramePr>
        <p:xfrm>
          <a:off x="2547155" y="1359821"/>
          <a:ext cx="81280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স্বাস্থ্যসম্মত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স্বাস্থ্যসম্মত</a:t>
                      </a:r>
                      <a:r>
                        <a:rPr lang="bn-BD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নয়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53" y="2313632"/>
            <a:ext cx="2752725" cy="1418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169" y="3785982"/>
            <a:ext cx="2219250" cy="1509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8" y="3818226"/>
            <a:ext cx="2326162" cy="1477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24" y="2359009"/>
            <a:ext cx="2249510" cy="1327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53" y="3843848"/>
            <a:ext cx="2752725" cy="1451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41" y="5453163"/>
            <a:ext cx="2515269" cy="1314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86" y="5453163"/>
            <a:ext cx="2171042" cy="1314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097" y="2313632"/>
            <a:ext cx="2524213" cy="1418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8" y="2341643"/>
            <a:ext cx="2310617" cy="1324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09" y="5476539"/>
            <a:ext cx="2732635" cy="1291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8" y="5434689"/>
            <a:ext cx="2310617" cy="1451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097" y="3846734"/>
            <a:ext cx="2524213" cy="1420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881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62" y="90153"/>
            <a:ext cx="8380392" cy="66326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4575" y="0"/>
            <a:ext cx="352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0924" y="1191605"/>
            <a:ext cx="75341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জাঙ্ক ফুড কী?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জাঙ্ক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ফুডের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কুফল বর্ণনা কর।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 রাসায়নিকের ব্যবহার আমাদের স্বাস্থ্যের জন্য ক্ষতিকর কেন- ব্যাখ্যা কর।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57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33" y="206061"/>
            <a:ext cx="3444922" cy="22924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206062"/>
            <a:ext cx="3771669" cy="22924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4406874" y="206061"/>
            <a:ext cx="3580326" cy="2292439"/>
            <a:chOff x="4406874" y="206061"/>
            <a:chExt cx="3580326" cy="2292439"/>
          </a:xfrm>
        </p:grpSpPr>
        <p:sp>
          <p:nvSpPr>
            <p:cNvPr id="5" name="Rectangle 4"/>
            <p:cNvSpPr/>
            <p:nvPr/>
          </p:nvSpPr>
          <p:spPr>
            <a:xfrm>
              <a:off x="4406874" y="206061"/>
              <a:ext cx="3580326" cy="229243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20107" y="676870"/>
              <a:ext cx="2756078" cy="923330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5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46974" y="3618964"/>
            <a:ext cx="10367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কীভাবে জাঙ্ক ফুড সম্পর্কে সবাইকে সচেতন করে তুলবে তা ৫টি বাক্যে লিখ।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2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4107" y="0"/>
            <a:ext cx="646519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32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2799472"/>
            <a:ext cx="4058528" cy="4058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41" y="3085504"/>
            <a:ext cx="5465415" cy="2811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842" y="263139"/>
            <a:ext cx="113104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16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1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1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1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16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BD" sz="1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16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6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7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2" y="126608"/>
            <a:ext cx="11704321" cy="6583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9650" y="1422623"/>
            <a:ext cx="3573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5753" y="2518116"/>
            <a:ext cx="49236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মরিয়ম খাতুন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শিক্ষিকা (আইসিটি)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চাঁদপাড়া সিনিয়র আলিম মাদ্রাসা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গোবিন্দগঞ্জ, গাইবান্ধা।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1132" y="1422623"/>
            <a:ext cx="384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0470" y="2391508"/>
            <a:ext cx="44618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৬ 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:3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54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5203" y="210383"/>
            <a:ext cx="6014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ছবিগুলি লক্ষ কর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78" y="1194819"/>
            <a:ext cx="3329478" cy="20677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5" y="3526436"/>
            <a:ext cx="3598356" cy="23858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623" y="1202936"/>
            <a:ext cx="3407000" cy="20596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5" y="1131907"/>
            <a:ext cx="3598356" cy="20596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78" y="3550181"/>
            <a:ext cx="3329478" cy="2338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623" y="3526436"/>
            <a:ext cx="3407000" cy="2338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090200" y="6027003"/>
            <a:ext cx="7106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এগুলো কীসের ছবি?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2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4862" y="1171978"/>
            <a:ext cx="652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033" y="3992450"/>
            <a:ext cx="113291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খাদ্য কম খাওয়া উচিত</a:t>
            </a:r>
            <a:endParaRPr lang="en-US" sz="8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16" y="744513"/>
            <a:ext cx="3723543" cy="23206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7672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56" y="387408"/>
            <a:ext cx="6911648" cy="6292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0034" y="565730"/>
            <a:ext cx="2897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3276" y="1380472"/>
            <a:ext cx="5009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3276" y="1815015"/>
            <a:ext cx="58470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কৃত্রিম রং মেশানো খাবার কোনগুলি 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চিহ্নিত 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পারবে;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জাঙ্ক ফুডের ক্ষতিকর প্রভাব সম্পর্কে আলোচনা করতে পারবে।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93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125" y="4121240"/>
            <a:ext cx="11050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খাদ্য রয়েছে যেগুলো স্বাস্থ্যের জন্য ভাল নয়। আবার কিছু খাদ্য রয়েছে যা শরীরে প্রয়োজনের তুলনায় অতিরিক্ত পুষ্টি উপাদান সরবরাহ করে।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73" y="624758"/>
            <a:ext cx="3831935" cy="26207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" y="624758"/>
            <a:ext cx="3512301" cy="26207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52" y="624757"/>
            <a:ext cx="3982847" cy="26207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53848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9" y="2769762"/>
            <a:ext cx="3686981" cy="2747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29" y="2769761"/>
            <a:ext cx="3538366" cy="2747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0" y="196404"/>
            <a:ext cx="3777133" cy="23407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392" y="196404"/>
            <a:ext cx="3986839" cy="23407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392" y="2769760"/>
            <a:ext cx="3986839" cy="2747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29" y="196404"/>
            <a:ext cx="3631374" cy="23407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770920" y="5749819"/>
            <a:ext cx="1110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মিষ্টি, জেলি, চকলেট এগুলো কৃত্রিম রঙ মেশানো খাবার।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02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70" y="2747056"/>
            <a:ext cx="2683469" cy="19251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" y="2640269"/>
            <a:ext cx="3199778" cy="20319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11" y="359751"/>
            <a:ext cx="2842735" cy="21293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" y="359751"/>
            <a:ext cx="3199778" cy="21293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941" y="359752"/>
            <a:ext cx="2853710" cy="21293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97" y="2747056"/>
            <a:ext cx="2754564" cy="19251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70" y="345933"/>
            <a:ext cx="2683469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79" y="2747056"/>
            <a:ext cx="2891809" cy="19251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643944" y="5100034"/>
            <a:ext cx="10831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আইসক্রিম, কেক, চিপস, কোমল পানীয় এগুলো কৃত্রিম রং মেশানো খাবার।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32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351</TotalTime>
  <Words>317</Words>
  <Application>Microsoft Office PowerPoint</Application>
  <PresentationFormat>Widescreen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NikoshBAN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Mitu</dc:creator>
  <cp:lastModifiedBy>Mitu</cp:lastModifiedBy>
  <cp:revision>50</cp:revision>
  <dcterms:created xsi:type="dcterms:W3CDTF">2019-10-07T12:51:13Z</dcterms:created>
  <dcterms:modified xsi:type="dcterms:W3CDTF">2019-10-08T05:46:57Z</dcterms:modified>
</cp:coreProperties>
</file>