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wdp" ContentType="image/vnd.ms-photo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audio2.wav" ContentType="audio/x-wav"/>
  <Override PartName="/ppt/media/audio4.wav" ContentType="audio/x-wav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audio13.wav" ContentType="audio/x-wav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19"/>
  </p:notesMasterIdLst>
  <p:sldIdLst>
    <p:sldId id="281" r:id="rId3"/>
    <p:sldId id="282" r:id="rId4"/>
    <p:sldId id="284" r:id="rId5"/>
    <p:sldId id="327" r:id="rId6"/>
    <p:sldId id="301" r:id="rId7"/>
    <p:sldId id="283" r:id="rId8"/>
    <p:sldId id="272" r:id="rId9"/>
    <p:sldId id="329" r:id="rId10"/>
    <p:sldId id="291" r:id="rId11"/>
    <p:sldId id="289" r:id="rId12"/>
    <p:sldId id="332" r:id="rId13"/>
    <p:sldId id="306" r:id="rId14"/>
    <p:sldId id="331" r:id="rId15"/>
    <p:sldId id="330" r:id="rId16"/>
    <p:sldId id="325" r:id="rId17"/>
    <p:sldId id="29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D9738-EA92-4FF8-ADAF-924A0970D890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C1685E-6E8D-459D-9350-5A66122262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51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এ</a:t>
            </a:r>
            <a:r>
              <a:rPr lang="bn-BD" baseline="0" dirty="0"/>
              <a:t> ঐ বর্ণদুটির ফিল কালার দেওয়া আছে লক্ষ্য করতে বলব।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C9F2C-41ED-4774-A5C6-02C589A096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56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এ</a:t>
            </a:r>
            <a:r>
              <a:rPr lang="bn-BD" baseline="0" dirty="0"/>
              <a:t> ঐ বর্ণদুটির ফিল কালার দেওয়া আছে লক্ষ্য করতে বলব।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C9F2C-41ED-4774-A5C6-02C589A0966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88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C9F2C-41ED-4774-A5C6-02C589A0966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51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C9F2C-41ED-4774-A5C6-02C589A096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11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সকল</a:t>
            </a:r>
            <a:r>
              <a:rPr lang="bn-BD" baseline="0" dirty="0"/>
              <a:t> শিক্ষার্থী মনোযোগসহ দেখবে এবং শুনবে।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62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সকল</a:t>
            </a:r>
            <a:r>
              <a:rPr lang="bn-BD" baseline="0" dirty="0"/>
              <a:t> শিশু মনোযোগসহ ভিডিওটি দেখবে।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48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সকল</a:t>
            </a:r>
            <a:r>
              <a:rPr lang="bn-BD" baseline="0" dirty="0"/>
              <a:t> শিক্ষার্থী মনোযোগসহ দেখবে এবং শুনবে।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27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সকল</a:t>
            </a:r>
            <a:r>
              <a:rPr lang="bn-BD" baseline="0" dirty="0"/>
              <a:t> শিশু মনোযোগসহ ভিডিওটি দেখবে।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2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সকল</a:t>
            </a:r>
            <a:r>
              <a:rPr lang="bn-BD" baseline="0" dirty="0"/>
              <a:t> শিশু মনোযোগসহ ভিডিওটি দেখবে।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12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/>
              <a:t>সকল</a:t>
            </a:r>
            <a:r>
              <a:rPr lang="bn-BD" baseline="0" dirty="0"/>
              <a:t> শিশু মনোযোগসহ ভিডিওটি দেখবে।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05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1685E-6E8D-459D-9350-5A66122262D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19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034337-CC5B-4E5A-93E1-66681A0C6FA8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7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F3533-EA6F-4ECA-9052-4F897945C9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19F97-807F-4311-810D-7E3BEC414A77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30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66CB0E-625E-432B-97CB-4EE4D321EF2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A5D5B-4309-4B72-A61A-8DB4D74F8CCF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EED2D7-804C-4BC8-8048-9A6E935D503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3E10B7-D396-4B4E-A3E9-88884A539B6A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8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FBA45E-94A0-4F86-85AB-C368CAFFDA7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3DA48-BD3F-4216-BCFC-AA1E4EE99148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4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77B3ED-4131-4CAA-A69C-D695F69F996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198E1D-A0D8-44C3-82A9-9636FDD7690B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1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78D085-910C-4C2E-8375-197D20EC2C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17569-850C-4B0E-8B3D-8BEAC7FD6321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1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258D62-5817-417B-80C8-513C5FA93E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9558C-9DAB-4D8F-9477-50C35921AC45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49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90D3C3-BF70-44E1-BD19-8B5CC48BC6C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837C7-B582-41BF-8F1A-481FA8C49D1B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841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D1F727-F238-45C6-B7EC-AA8D95DC15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D1CC7-CA30-4534-A9B2-56D501E72C59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47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52B3B-E534-4B01-ABA1-BA1E630FF5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7201-75D7-49C2-8D94-D43515EC9FFE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5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52B3B-E534-4B01-ABA1-BA1E630FF5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7201-75D7-49C2-8D94-D43515EC9FFE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cs typeface="Arial" charset="0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cs typeface="Arial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2988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52B3B-E534-4B01-ABA1-BA1E630FF5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7201-75D7-49C2-8D94-D43515EC9FFE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680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52B3B-E534-4B01-ABA1-BA1E630FF5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7201-75D7-49C2-8D94-D43515EC9FFE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cs typeface="Arial" charset="0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  <a:cs typeface="Arial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5073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352B3B-E534-4B01-ABA1-BA1E630FF5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7201-75D7-49C2-8D94-D43515EC9FFE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02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91D328-8486-4C74-AA1F-9F0BCD68E5C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876600-07F9-4188-AB4C-30B9C363C7FD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949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C81A3F-BB50-4ECB-8B69-EF9E9C18179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CA459B-41EB-4D33-B7AE-F5BBD6F7EF94}" type="slidenum">
              <a:rPr lang="en-US" smtClean="0">
                <a:solidFill>
                  <a:srgbClr val="90C226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72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11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52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38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70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88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68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690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48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10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45795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632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38906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590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237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8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2352B3B-E534-4B01-ABA1-BA1E630FF57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6FC7201-75D7-49C2-8D94-D43515EC9FFE}" type="slidenum">
              <a:rPr lang="en-US" smtClean="0">
                <a:solidFill>
                  <a:srgbClr val="90C226"/>
                </a:solidFill>
                <a:latin typeface="Arial" charset="0"/>
                <a:cs typeface="Arial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90C226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3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.wmv"/><Relationship Id="rId7" Type="http://schemas.microsoft.com/office/2007/relationships/hdphoto" Target="../media/hdphoto1.wdp"/><Relationship Id="rId2" Type="http://schemas.microsoft.com/office/2007/relationships/media" Target="../media/media1.wmv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7.wmf"/><Relationship Id="rId4" Type="http://schemas.openxmlformats.org/officeDocument/2006/relationships/slideLayout" Target="../slideLayouts/slideLayout23.xml"/><Relationship Id="rId9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10" Type="http://schemas.openxmlformats.org/officeDocument/2006/relationships/image" Target="../media/image16.jpg"/><Relationship Id="rId4" Type="http://schemas.openxmlformats.org/officeDocument/2006/relationships/audio" Target="../media/audio2.wav"/><Relationship Id="rId9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audio" Target="../media/audio3.wav"/><Relationship Id="rId7" Type="http://schemas.openxmlformats.org/officeDocument/2006/relationships/audio" Target="../media/audio5.wav"/><Relationship Id="rId12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audio" Target="../media/audio8.wav"/><Relationship Id="rId11" Type="http://schemas.openxmlformats.org/officeDocument/2006/relationships/image" Target="../media/image20.jpg"/><Relationship Id="rId5" Type="http://schemas.openxmlformats.org/officeDocument/2006/relationships/audio" Target="../media/audio7.wav"/><Relationship Id="rId10" Type="http://schemas.openxmlformats.org/officeDocument/2006/relationships/image" Target="../media/image19.jpg"/><Relationship Id="rId4" Type="http://schemas.openxmlformats.org/officeDocument/2006/relationships/audio" Target="../media/audio6.wav"/><Relationship Id="rId9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9.wav"/><Relationship Id="rId7" Type="http://schemas.openxmlformats.org/officeDocument/2006/relationships/audio" Target="../media/audio13.wav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audio" Target="../media/audio12.wav"/><Relationship Id="rId11" Type="http://schemas.openxmlformats.org/officeDocument/2006/relationships/image" Target="../media/image26.jpg"/><Relationship Id="rId5" Type="http://schemas.openxmlformats.org/officeDocument/2006/relationships/audio" Target="../media/audio11.wav"/><Relationship Id="rId10" Type="http://schemas.openxmlformats.org/officeDocument/2006/relationships/image" Target="../media/image25.jpg"/><Relationship Id="rId4" Type="http://schemas.openxmlformats.org/officeDocument/2006/relationships/audio" Target="../media/audio10.wav"/><Relationship Id="rId9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e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858" y="0"/>
            <a:ext cx="80962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ges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581400"/>
            <a:ext cx="2667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9" descr="imes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60960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images9.jpe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641725"/>
            <a:ext cx="32766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895600" y="381000"/>
            <a:ext cx="6019800" cy="2971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মোঃ জামাল উদ্দীন,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কোটগাও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কাহারোল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304800"/>
            <a:ext cx="2438400" cy="1066800"/>
          </a:xfrm>
          <a:prstGeom prst="horizont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0" y="3632200"/>
            <a:ext cx="5181600" cy="2463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বিষয়-বাংলা      সময়-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৪5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মিনিট</a:t>
            </a: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শ্রেনী-১ম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চ্যালেঞ্জের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marL="365760" indent="-283464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 ও ফ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শুনি বলি লিখি।</a:t>
            </a:r>
          </a:p>
        </p:txBody>
      </p:sp>
      <p:pic>
        <p:nvPicPr>
          <p:cNvPr id="9" name="Picture 8" descr="IMG_20161005_1629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078" y="1409131"/>
            <a:ext cx="2686050" cy="3175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25076" y="2057400"/>
            <a:ext cx="4419600" cy="70788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আবেগ সৃষ্টি ও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পাঠ ঘোষণা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505200"/>
            <a:ext cx="6553200" cy="70788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দেখি। </a:t>
            </a:r>
          </a:p>
        </p:txBody>
      </p:sp>
    </p:spTree>
    <p:extLst>
      <p:ext uri="{BB962C8B-B14F-4D97-AF65-F5344CB8AC3E}">
        <p14:creationId xmlns:p14="http://schemas.microsoft.com/office/powerpoint/2010/main" val="2916150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o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600" y="519794"/>
            <a:ext cx="8635907" cy="6643006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9511979-34C5-4F6C-A414-87234B4B4B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733101"/>
              </p:ext>
            </p:extLst>
          </p:nvPr>
        </p:nvGraphicFramePr>
        <p:xfrm>
          <a:off x="5942405" y="4953000"/>
          <a:ext cx="2922102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9" imgW="700200" imgH="437760" progId="Package">
                  <p:embed/>
                </p:oleObj>
              </mc:Choice>
              <mc:Fallback>
                <p:oleObj name="Packager Shell Object" showAsIcon="1" r:id="rId9" imgW="70020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42405" y="4953000"/>
                        <a:ext cx="2922102" cy="182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6525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9339" y="560823"/>
            <a:ext cx="4236719" cy="1015663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58838" y="2030865"/>
            <a:ext cx="6561161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3505200"/>
            <a:ext cx="6324599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 ও ফ</a:t>
            </a:r>
          </a:p>
        </p:txBody>
      </p:sp>
    </p:spTree>
    <p:extLst>
      <p:ext uri="{BB962C8B-B14F-4D97-AF65-F5344CB8AC3E}">
        <p14:creationId xmlns:p14="http://schemas.microsoft.com/office/powerpoint/2010/main" val="303984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4200" y="533400"/>
            <a:ext cx="2559893" cy="101566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2057400"/>
            <a:ext cx="8077200" cy="20621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শোনা-১.১.১ বাংলা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ব্যঞ্জনবর্ণের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ধ্বনি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মনোযোগসহ শুনবে।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বলা/পড়া-১.১.১ বাংলা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ব্যঞ্জনবর্ণের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ধ্বনি সঠিক উচ্চারণে বলতে/পড়তে  পারবে।  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লেখা-১.১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.1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ব্যঞ্জনবর্ণ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সঠিক আকৃতিতে  লিখতে পারবে।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500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81200"/>
            <a:ext cx="8077200" cy="2971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 ও ফ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ধ্বনি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উচ্চারণ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করাবো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046" y="1066800"/>
            <a:ext cx="5207508" cy="4343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Rectangle 1"/>
          <p:cNvSpPr/>
          <p:nvPr/>
        </p:nvSpPr>
        <p:spPr>
          <a:xfrm>
            <a:off x="457200" y="762000"/>
            <a:ext cx="8077200" cy="12954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1584" y="4697539"/>
            <a:ext cx="8077200" cy="17526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4323971"/>
            <a:ext cx="2687410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নড়ে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4361666"/>
            <a:ext cx="1243768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39194" y="473561"/>
            <a:ext cx="569586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শুনি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8573" y="2501592"/>
            <a:ext cx="1110621" cy="159763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715000" y="4547184"/>
            <a:ext cx="655320" cy="1457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3" y="1905000"/>
            <a:ext cx="3322467" cy="207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2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ta No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sm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at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694 L 0.54045 -0.00138 " pathEditMode="fixed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66" y="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asm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28 -0.00764 L 0.49028 -0.00347 " pathEditMode="fixed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at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24 -0.00139 L 0.21424 -0.258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-1284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o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9" grpId="0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8200" y="283178"/>
            <a:ext cx="67056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5516" y="1412752"/>
            <a:ext cx="1422107" cy="18678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তা</a:t>
            </a:r>
            <a:endParaRPr lang="en-US" sz="4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79936" y="1449855"/>
            <a:ext cx="1573465" cy="17621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থ</a:t>
            </a:r>
            <a:endParaRPr lang="en-US" sz="4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29973" y="3729957"/>
            <a:ext cx="1686654" cy="1578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পালকি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4" y="1533481"/>
            <a:ext cx="2220912" cy="16635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96" y="1449856"/>
            <a:ext cx="2484140" cy="17621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09" y="3864554"/>
            <a:ext cx="2168746" cy="144371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02422" y="3501508"/>
            <a:ext cx="1686654" cy="203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খা</a:t>
            </a:r>
            <a:endParaRPr lang="en-US" sz="4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884" y="3540457"/>
            <a:ext cx="2000251" cy="20002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77037" y="1969998"/>
            <a:ext cx="735130" cy="760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9112" y="1961527"/>
            <a:ext cx="735130" cy="760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45173" y="4127679"/>
            <a:ext cx="668300" cy="760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13280" y="4151597"/>
            <a:ext cx="735130" cy="760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33800" y="5757579"/>
            <a:ext cx="1200877" cy="9453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</a:p>
        </p:txBody>
      </p:sp>
    </p:spTree>
    <p:extLst>
      <p:ext uri="{BB962C8B-B14F-4D97-AF65-F5344CB8AC3E}">
        <p14:creationId xmlns:p14="http://schemas.microsoft.com/office/powerpoint/2010/main" val="13960579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ata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ot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alk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akh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32932E-6 L 0.17135 0.55689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9" y="27845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6.6605E-7 L -0.30695 0.5580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47" y="27891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0074E-6 L 0.19045 0.242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4" y="12118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9722E-6 L -0.34566 0.23913 " pathEditMode="fixed" rAng="0" ptsTypes="AA">
                                      <p:cBhvr>
                                        <p:cTn id="9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92" y="119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po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6" grpId="0" animBg="1"/>
      <p:bldP spid="13" grpId="0" animBg="1"/>
      <p:bldP spid="11" grpId="0"/>
      <p:bldP spid="11" grpId="1"/>
      <p:bldP spid="11" grpId="2"/>
      <p:bldP spid="12" grpId="0"/>
      <p:bldP spid="12" grpId="1"/>
      <p:bldP spid="12" grpId="2"/>
      <p:bldP spid="15" grpId="0"/>
      <p:bldP spid="15" grpId="1"/>
      <p:bldP spid="15" grpId="2"/>
      <p:bldP spid="16" grpId="0"/>
      <p:bldP spid="16" grpId="1"/>
      <p:bldP spid="16" grpId="2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41591" y="4361666"/>
            <a:ext cx="2687410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পড়ে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4361666"/>
            <a:ext cx="1243768" cy="182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39194" y="473561"/>
            <a:ext cx="569586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শুনি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বলি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91008" y="2167534"/>
            <a:ext cx="1925671" cy="14423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4146" y="4547184"/>
            <a:ext cx="655320" cy="14577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917" y="1974150"/>
            <a:ext cx="3322467" cy="172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7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54045 -0.00138 " pathEditMode="fixed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00" y="6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59 -0.0118 L 0.48959 -0.00763 " pathEditMode="fixed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0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79965 -0.2428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4" y="-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9" grpId="0" animBg="1"/>
      <p:bldP spid="11" grpId="0" animBg="1"/>
      <p:bldP spid="1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F0000"/>
            </a:gs>
            <a:gs pos="7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66800" y="457200"/>
            <a:ext cx="67056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শিখি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09801" y="1524572"/>
            <a:ext cx="1447798" cy="15234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19082" y="1548739"/>
            <a:ext cx="1862918" cy="15234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87658" y="3730960"/>
            <a:ext cx="1974742" cy="1831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ড়িং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610066" y="3730960"/>
            <a:ext cx="2381534" cy="1831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লকপি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3" y="1568724"/>
            <a:ext cx="1948858" cy="14592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81236"/>
            <a:ext cx="1947082" cy="14584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0" y="3730960"/>
            <a:ext cx="1527738" cy="18316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24" y="3790650"/>
            <a:ext cx="2287272" cy="171225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287243" y="1764029"/>
            <a:ext cx="951794" cy="1039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84026" y="1790556"/>
            <a:ext cx="786606" cy="1039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18811" y="4123101"/>
            <a:ext cx="1266837" cy="1039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10642" y="4125089"/>
            <a:ext cx="1046973" cy="1039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27679" y="5738544"/>
            <a:ext cx="1046973" cy="1039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</a:t>
            </a:r>
          </a:p>
        </p:txBody>
      </p:sp>
    </p:spTree>
    <p:extLst>
      <p:ext uri="{BB962C8B-B14F-4D97-AF65-F5344CB8AC3E}">
        <p14:creationId xmlns:p14="http://schemas.microsoft.com/office/powerpoint/2010/main" val="2762109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O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u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For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ul Kop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hong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01573E-6 L -0.28282 0.23381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49" y="1167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Fo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98705E-6 L -0.30243 0.5737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22" y="2867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4218E-6 L 0.20625 0.57771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2888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28307E-6 L 0.21823 0.23404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3" y="117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6" grpId="0" animBg="1"/>
      <p:bldP spid="7" grpId="0" animBg="1"/>
      <p:bldP spid="17" grpId="0"/>
      <p:bldP spid="17" grpId="1"/>
      <p:bldP spid="17" grpId="2"/>
      <p:bldP spid="20" grpId="0"/>
      <p:bldP spid="20" grpId="1"/>
      <p:bldP spid="20" grpId="2"/>
      <p:bldP spid="21" grpId="0"/>
      <p:bldP spid="21" grpId="1"/>
      <p:bldP spid="21" grpId="2"/>
      <p:bldP spid="22" grpId="0"/>
      <p:bldP spid="22" grpId="1"/>
      <p:bldP spid="22" grpId="2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F0000"/>
            </a:gs>
            <a:gs pos="7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67177" y="424447"/>
            <a:ext cx="67056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0058" y="2682597"/>
            <a:ext cx="1947082" cy="15234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71482" y="2691739"/>
            <a:ext cx="2091518" cy="15234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40058" y="4873960"/>
            <a:ext cx="1974742" cy="1831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1482" y="4873960"/>
            <a:ext cx="2091518" cy="1831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621" y="2785896"/>
            <a:ext cx="1765437" cy="13259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724236"/>
            <a:ext cx="1947082" cy="14584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3" y="4873960"/>
            <a:ext cx="1726715" cy="18316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2121" y="4873960"/>
            <a:ext cx="1831640" cy="183164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439643" y="2907029"/>
            <a:ext cx="951794" cy="1039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1AF5A1-31EB-49D9-A1E9-90DA3EEF5676}"/>
              </a:ext>
            </a:extLst>
          </p:cNvPr>
          <p:cNvSpPr/>
          <p:nvPr/>
        </p:nvSpPr>
        <p:spPr>
          <a:xfrm>
            <a:off x="834980" y="1416380"/>
            <a:ext cx="7394620" cy="838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লিখি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6852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5" grpId="0" animBg="1"/>
      <p:bldP spid="6" grpId="0" animBg="1"/>
      <p:bldP spid="7" grpId="0" animBg="1"/>
      <p:bldP spid="17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F0000"/>
            </a:gs>
            <a:gs pos="7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66800" y="457200"/>
            <a:ext cx="67056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66800" y="1752600"/>
            <a:ext cx="6705600" cy="2133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দিব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415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F000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71903" y="242017"/>
            <a:ext cx="37338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5019" y="1307717"/>
            <a:ext cx="6935076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 ও ফ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লিখি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032398" y="2561811"/>
            <a:ext cx="1621474" cy="1800878"/>
            <a:chOff x="743697" y="3191065"/>
            <a:chExt cx="1898414" cy="2074270"/>
          </a:xfrm>
        </p:grpSpPr>
        <p:sp>
          <p:nvSpPr>
            <p:cNvPr id="5" name="Rectangle 4"/>
            <p:cNvSpPr/>
            <p:nvPr/>
          </p:nvSpPr>
          <p:spPr>
            <a:xfrm>
              <a:off x="756988" y="4350935"/>
              <a:ext cx="1885123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ফুল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697" y="3191065"/>
              <a:ext cx="1887732" cy="1014086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4441027" y="2561810"/>
            <a:ext cx="1883780" cy="1880170"/>
            <a:chOff x="3063904" y="3224525"/>
            <a:chExt cx="1883780" cy="2040810"/>
          </a:xfrm>
        </p:grpSpPr>
        <p:sp>
          <p:nvSpPr>
            <p:cNvPr id="4" name="Rectangle 3"/>
            <p:cNvSpPr/>
            <p:nvPr/>
          </p:nvSpPr>
          <p:spPr>
            <a:xfrm>
              <a:off x="3063904" y="4350935"/>
              <a:ext cx="1883780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পথ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2479" y="3224525"/>
              <a:ext cx="1355697" cy="975686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4123458" y="4761672"/>
            <a:ext cx="2173146" cy="1910469"/>
            <a:chOff x="5390427" y="3057708"/>
            <a:chExt cx="2173146" cy="2207627"/>
          </a:xfrm>
        </p:grpSpPr>
        <p:sp>
          <p:nvSpPr>
            <p:cNvPr id="6" name="Rectangle 5"/>
            <p:cNvSpPr/>
            <p:nvPr/>
          </p:nvSpPr>
          <p:spPr>
            <a:xfrm>
              <a:off x="5390427" y="4350935"/>
              <a:ext cx="2173146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পাখা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437" y="3057708"/>
              <a:ext cx="1191126" cy="1179768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88419" y="4558188"/>
            <a:ext cx="1865453" cy="2113953"/>
            <a:chOff x="706450" y="4744047"/>
            <a:chExt cx="1865453" cy="2113953"/>
          </a:xfrm>
        </p:grpSpPr>
        <p:sp>
          <p:nvSpPr>
            <p:cNvPr id="7" name="Rectangle 6"/>
            <p:cNvSpPr/>
            <p:nvPr/>
          </p:nvSpPr>
          <p:spPr>
            <a:xfrm>
              <a:off x="706450" y="5943600"/>
              <a:ext cx="1865453" cy="914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ফল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114" y="4744047"/>
              <a:ext cx="1510125" cy="1072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772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285999" y="533400"/>
            <a:ext cx="3505200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imes.jpe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48000" y="3581400"/>
            <a:ext cx="2409825" cy="1895475"/>
          </a:xfrm>
        </p:spPr>
      </p:pic>
    </p:spTree>
    <p:extLst>
      <p:ext uri="{BB962C8B-B14F-4D97-AF65-F5344CB8AC3E}">
        <p14:creationId xmlns:p14="http://schemas.microsoft.com/office/powerpoint/2010/main" val="2376611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57 -0.25787 C -0.01163 -0.29236 0.04115 -0.27778 0.07275 -0.22593 L 0.20764 -0.00371 C 0.24046 0.05023 0.23993 0.12106 0.20747 0.15555 L 0.07396 0.3 C 0.0415 0.33472 -0.01215 0.32176 -0.04409 0.26828 L -0.17899 0.04722 C -0.21093 -0.00533 -0.20972 -0.07801 -0.1776 -0.11343 L -0.04357 -0.25787 Z " pathEditMode="relative" rAng="3060000" ptsTypes="AAAAAAAAA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9" y="2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3564</TotalTime>
  <Words>274</Words>
  <Application>Microsoft Office PowerPoint</Application>
  <PresentationFormat>On-screen Show (4:3)</PresentationFormat>
  <Paragraphs>85</Paragraphs>
  <Slides>16</Slides>
  <Notes>12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NikoshBAN</vt:lpstr>
      <vt:lpstr>Trebuchet MS</vt:lpstr>
      <vt:lpstr>Wingdings 2</vt:lpstr>
      <vt:lpstr>Wingdings 3</vt:lpstr>
      <vt:lpstr>Facet</vt:lpstr>
      <vt:lpstr>1_Facet</vt:lpstr>
      <vt:lpstr>Packager Shell Object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Ps</dc:creator>
  <cp:lastModifiedBy>Jamal Uddin</cp:lastModifiedBy>
  <cp:revision>463</cp:revision>
  <dcterms:created xsi:type="dcterms:W3CDTF">2006-08-16T00:00:00Z</dcterms:created>
  <dcterms:modified xsi:type="dcterms:W3CDTF">2019-10-25T13:03:50Z</dcterms:modified>
</cp:coreProperties>
</file>