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75FE-D4B3-4D02-929E-DA7939C2B6B7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A2CD-94D0-49DC-8CF0-89B113751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4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75FE-D4B3-4D02-929E-DA7939C2B6B7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A2CD-94D0-49DC-8CF0-89B113751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75FE-D4B3-4D02-929E-DA7939C2B6B7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A2CD-94D0-49DC-8CF0-89B113751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0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75FE-D4B3-4D02-929E-DA7939C2B6B7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A2CD-94D0-49DC-8CF0-89B113751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7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75FE-D4B3-4D02-929E-DA7939C2B6B7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A2CD-94D0-49DC-8CF0-89B113751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69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75FE-D4B3-4D02-929E-DA7939C2B6B7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A2CD-94D0-49DC-8CF0-89B113751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8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75FE-D4B3-4D02-929E-DA7939C2B6B7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A2CD-94D0-49DC-8CF0-89B113751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0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75FE-D4B3-4D02-929E-DA7939C2B6B7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A2CD-94D0-49DC-8CF0-89B113751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4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75FE-D4B3-4D02-929E-DA7939C2B6B7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A2CD-94D0-49DC-8CF0-89B113751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7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75FE-D4B3-4D02-929E-DA7939C2B6B7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A2CD-94D0-49DC-8CF0-89B113751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5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75FE-D4B3-4D02-929E-DA7939C2B6B7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A2CD-94D0-49DC-8CF0-89B113751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8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075FE-D4B3-4D02-929E-DA7939C2B6B7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AA2CD-94D0-49DC-8CF0-89B113751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5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salim07034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86842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4585812" y="610501"/>
            <a:ext cx="302037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79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2135" y="759854"/>
            <a:ext cx="6272011" cy="769441"/>
          </a:xfrm>
          <a:prstGeom prst="rect">
            <a:avLst/>
          </a:prstGeo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3500000" scaled="1"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6265" y="2825087"/>
            <a:ext cx="8843750" cy="1138773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3500000" scaled="1"/>
          </a:gra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১৯৪৮ 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সালে ভাষা আন্দোলনে ২১ ও ২২ শে ফেব্রুয়ারী নেতৃত্ব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দানকারী ভাষা শহীদদের নাম লেখ ।  </a:t>
            </a:r>
            <a:endParaRPr lang="bn-IN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40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1831" y="404440"/>
            <a:ext cx="8139448" cy="1446550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perspectiveRelaxedModerately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88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sz="8800" b="1" dirty="0" smtClean="0">
                <a:ln/>
                <a:solidFill>
                  <a:schemeClr val="accent3"/>
                </a:solidFill>
              </a:rPr>
              <a:t> </a:t>
            </a:r>
            <a:endParaRPr lang="en-US" sz="8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037" y="2967335"/>
            <a:ext cx="1133194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bn-IN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১৯৪৮ সালে ১১ই মার্চ গ্রেফতার নেতাদের নাম বল।</a:t>
            </a:r>
          </a:p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bn-IN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ভাষা শহীদদের জন্য নির্মিত শহিদ মিনার কোথায় </a:t>
            </a:r>
          </a:p>
          <a:p>
            <a:r>
              <a:rPr lang="bn-IN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তৈরী করা হয়।</a:t>
            </a:r>
            <a:r>
              <a:rPr lang="bn-IN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962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65123" y="777927"/>
            <a:ext cx="4412207" cy="923330"/>
          </a:xfrm>
          <a:prstGeom prst="rect">
            <a:avLst/>
          </a:prstGeom>
          <a:gradFill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 w="57150">
            <a:solidFill>
              <a:srgbClr val="00B0F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6349" y="2967335"/>
            <a:ext cx="10139315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bn-IN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রাষ্ট্রভাষা আন্দোলনের তাৎপর্য বিশ্লেষন কর। 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70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10" y="15240"/>
            <a:ext cx="11646090" cy="65218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80929" y="5336721"/>
            <a:ext cx="7697339" cy="1200329"/>
          </a:xfrm>
          <a:prstGeom prst="rect">
            <a:avLst/>
          </a:prstGeom>
          <a:solidFill>
            <a:srgbClr val="FF0000"/>
          </a:solidFill>
          <a:effectLst>
            <a:softEdge rad="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5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3287" y="505488"/>
            <a:ext cx="6766561" cy="1112296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01600" cmpd="dbl">
            <a:solidFill>
              <a:schemeClr val="accent1">
                <a:alpha val="83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66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sz="54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7285" y="2676378"/>
            <a:ext cx="5824025" cy="2739211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মোঃ মাহমুদুল হাসান সেলিম সরকার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(আইসিটি 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বনগ্রাম হাফেজ উদ্দিন উচ্চ বিদ্যালয়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ঝিনাইগাতী, শেরপুর।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-মেইল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salim07034@gmail.com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5372" y="2707155"/>
            <a:ext cx="5036234" cy="304698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শ্রেণী : সপ্তম 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বিষয় : বাংলাদেশ ও বিশ্ব পরিচয়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 : ১ম 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পাঠ : বাংলাদেশের স্বাধীনতা সংগ্রাম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সময় : ৪৫ মিনিট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250" y="-14067"/>
            <a:ext cx="2152356" cy="26904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2027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5" y="140677"/>
            <a:ext cx="5715000" cy="3380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283" y="211017"/>
            <a:ext cx="5785130" cy="32396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158" y="3913822"/>
            <a:ext cx="5324202" cy="294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9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7791" y="2799471"/>
            <a:ext cx="883451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রাষ্ট্রভাষা আন্দোলন </a:t>
            </a:r>
            <a:endParaRPr 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41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1007" y="224135"/>
            <a:ext cx="4342057" cy="923330"/>
          </a:xfrm>
          <a:prstGeom prst="rect">
            <a:avLst/>
          </a:prstGeom>
          <a:solidFill>
            <a:srgbClr val="6666FF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773897" y="1444407"/>
            <a:ext cx="6490952" cy="104318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61007" y="1504337"/>
            <a:ext cx="61708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</a:t>
            </a:r>
            <a:r>
              <a:rPr lang="bn-I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শিক্ষার্থীরা---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6364" y="3245476"/>
            <a:ext cx="10380373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রাষ্ট্রভাষা </a:t>
            </a:r>
            <a:r>
              <a:rPr lang="bn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আন্দোলনের </a:t>
            </a: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কারন বলতে </a:t>
            </a:r>
            <a:r>
              <a:rPr lang="bn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bn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রাষ্ট্রভাষা আন্দোলনের ঘটনা বর্ণনা করতে পারবে।</a:t>
            </a:r>
          </a:p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রাষ্ট্রভাষা আন্দোলনের তাৎপর্য বিশ্লেষন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427197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65" y="177421"/>
            <a:ext cx="4250028" cy="30909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535" y="236044"/>
            <a:ext cx="5089301" cy="30924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569654"/>
            <a:ext cx="4250028" cy="30197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535" y="3569654"/>
            <a:ext cx="5089301" cy="291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49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09" y="191069"/>
            <a:ext cx="3696237" cy="36798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340" y="191069"/>
            <a:ext cx="6467137" cy="36215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0" y="4301339"/>
            <a:ext cx="3915177" cy="21924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406" y="4018210"/>
            <a:ext cx="2912503" cy="275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0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42" y="96661"/>
            <a:ext cx="5125793" cy="27989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97" y="252487"/>
            <a:ext cx="4974598" cy="24872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239" y="3175647"/>
            <a:ext cx="5293552" cy="352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30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6">
              <a:lumMod val="60000"/>
              <a:lumOff val="40000"/>
            </a:schemeClr>
          </a:fgClr>
          <a:bgClr>
            <a:srgbClr val="FF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913" y="3039414"/>
            <a:ext cx="11059684" cy="1200329"/>
          </a:xfrm>
          <a:prstGeom prst="rect">
            <a:avLst/>
          </a:prstGeo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3500000" scaled="1"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১৯৪৮ সালে মার্চ মাসে মোঃ আলী জিন্নাহ কি ঘোষনা দেন?</a:t>
            </a:r>
          </a:p>
          <a:p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কোন বাঙ্গালী পাকিস্তান গনপরিষদে বাংলার পক্ষে প্রস্তাব উত্থাপন করেন? 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2135" y="759854"/>
            <a:ext cx="6272011" cy="769441"/>
          </a:xfrm>
          <a:prstGeom prst="rect">
            <a:avLst/>
          </a:prstGeo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3500000" scaled="1"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04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161</Words>
  <Application>Microsoft Office PowerPoint</Application>
  <PresentationFormat>Widescreen</PresentationFormat>
  <Paragraphs>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Farhad</dc:creator>
  <cp:lastModifiedBy>Farhad</cp:lastModifiedBy>
  <cp:revision>43</cp:revision>
  <dcterms:created xsi:type="dcterms:W3CDTF">2019-10-25T04:49:25Z</dcterms:created>
  <dcterms:modified xsi:type="dcterms:W3CDTF">2019-10-25T15:02:51Z</dcterms:modified>
</cp:coreProperties>
</file>