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1" r:id="rId9"/>
    <p:sldId id="263" r:id="rId10"/>
    <p:sldId id="268" r:id="rId11"/>
    <p:sldId id="264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d-rose-flowers-live-wallpaper_programView1_428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334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FFFF00"/>
                </a:solidFill>
              </a:rPr>
              <a:t>সবাইকে</a:t>
            </a:r>
            <a:r>
              <a:rPr lang="bn-IN" sz="7200" dirty="0" smtClean="0"/>
              <a:t> </a:t>
            </a:r>
            <a:r>
              <a:rPr lang="bn-IN" sz="7200" dirty="0" smtClean="0">
                <a:solidFill>
                  <a:srgbClr val="FFFF00"/>
                </a:solidFill>
              </a:rPr>
              <a:t>ফুলের</a:t>
            </a:r>
            <a:r>
              <a:rPr lang="bn-IN" sz="7200" dirty="0" smtClean="0"/>
              <a:t> </a:t>
            </a:r>
            <a:r>
              <a:rPr lang="bn-IN" sz="7200" dirty="0" smtClean="0">
                <a:solidFill>
                  <a:srgbClr val="FFFF00"/>
                </a:solidFill>
              </a:rPr>
              <a:t>শুভেচ্ছা</a:t>
            </a:r>
            <a:endParaRPr lang="en-US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ver dir="l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husl-Fard-Dorkari-Info-Thum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9666"/>
            <a:ext cx="9144000" cy="5418667"/>
          </a:xfrm>
          <a:prstGeom prst="rect">
            <a:avLst/>
          </a:prstGeom>
        </p:spPr>
      </p:pic>
    </p:spTree>
  </p:cSld>
  <p:clrMapOvr>
    <a:masterClrMapping/>
  </p:clrMapOvr>
  <p:transition>
    <p:cover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304800" y="304800"/>
            <a:ext cx="8534400" cy="2133600"/>
          </a:xfrm>
          <a:prstGeom prst="ellipse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জোড়ায় কাজ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457200" y="3276600"/>
            <a:ext cx="8458200" cy="22860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গোসলের ফরজ গুলো বর্ননা কর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6786" cy="6858000"/>
          </a:xfrm>
          <a:prstGeom prst="rect">
            <a:avLst/>
          </a:prstGeom>
        </p:spPr>
      </p:pic>
    </p:spTree>
  </p:cSld>
  <p:clrMapOvr>
    <a:masterClrMapping/>
  </p:clrMapOvr>
  <p:transition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kimranaziz_1346273730_2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uzu_Featured-750x4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qdefault-480x3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6866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228600" y="304800"/>
            <a:ext cx="8534400" cy="2209800"/>
          </a:xfrm>
          <a:prstGeom prst="ellipse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দলগত কাজ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685800" y="2895600"/>
            <a:ext cx="8077200" cy="35814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bn-IN" sz="4400" dirty="0" smtClean="0">
                <a:solidFill>
                  <a:schemeClr val="tx1"/>
                </a:solidFill>
              </a:rPr>
              <a:t>গোসল করার নিয়ম ব্যাখ্যা কর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0411" cy="6858000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457200" y="304800"/>
            <a:ext cx="8229600" cy="20574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মূল্যায়ন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743200"/>
            <a:ext cx="8610600" cy="3733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4800" dirty="0" smtClean="0">
                <a:solidFill>
                  <a:schemeClr val="tx1"/>
                </a:solidFill>
              </a:rPr>
              <a:t>গোসল কি </a:t>
            </a:r>
          </a:p>
          <a:p>
            <a:pPr>
              <a:buFont typeface="Arial" pitchFamily="34" charset="0"/>
              <a:buChar char="•"/>
            </a:pPr>
            <a:r>
              <a:rPr lang="bn-IN" sz="4800" dirty="0" smtClean="0">
                <a:solidFill>
                  <a:schemeClr val="tx1"/>
                </a:solidFill>
              </a:rPr>
              <a:t>গোসলের ফরজ কয়টি</a:t>
            </a:r>
          </a:p>
          <a:p>
            <a:pPr>
              <a:buFont typeface="Arial" pitchFamily="34" charset="0"/>
              <a:buChar char="•"/>
            </a:pPr>
            <a:r>
              <a:rPr lang="bn-IN" sz="4800" dirty="0" smtClean="0">
                <a:solidFill>
                  <a:schemeClr val="tx1"/>
                </a:solidFill>
              </a:rPr>
              <a:t>পবিত্র </a:t>
            </a:r>
            <a:r>
              <a:rPr lang="bn-IN" sz="5400" dirty="0" smtClean="0">
                <a:solidFill>
                  <a:schemeClr val="tx1"/>
                </a:solidFill>
              </a:rPr>
              <a:t>হওয়ার</a:t>
            </a:r>
            <a:r>
              <a:rPr lang="bn-IN" sz="4800" dirty="0" smtClean="0">
                <a:solidFill>
                  <a:schemeClr val="tx1"/>
                </a:solidFill>
              </a:rPr>
              <a:t> একমাত্র উপায় কি</a:t>
            </a:r>
            <a:endParaRPr lang="bn-IN" sz="4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ver dir="r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FF00"/>
                </a:solidFill>
              </a:rPr>
              <a:t>বাড়ির কাজ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67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bn-IN" sz="3600" dirty="0" smtClean="0"/>
              <a:t>গোসল করার উপকারের একটি তালিকা কর</a:t>
            </a:r>
            <a:endParaRPr lang="en-US" sz="3600" dirty="0"/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6000" dirty="0" smtClean="0">
              <a:solidFill>
                <a:schemeClr val="tx1"/>
              </a:solidFill>
            </a:endParaRPr>
          </a:p>
          <a:p>
            <a:endParaRPr lang="bn-IN" sz="6000" dirty="0" smtClean="0">
              <a:solidFill>
                <a:schemeClr val="tx1"/>
              </a:solidFill>
            </a:endParaRPr>
          </a:p>
          <a:p>
            <a:r>
              <a:rPr lang="bn-IN" sz="6000" dirty="0" smtClean="0">
                <a:solidFill>
                  <a:schemeClr val="tx1"/>
                </a:solidFill>
              </a:rPr>
              <a:t>নামঃমোহাম্মদ ওছমান বেগ</a:t>
            </a:r>
          </a:p>
          <a:p>
            <a:r>
              <a:rPr lang="bn-IN" sz="6000" dirty="0" smtClean="0">
                <a:solidFill>
                  <a:schemeClr val="tx1"/>
                </a:solidFill>
              </a:rPr>
              <a:t>সহকারী শিক্ষক,</a:t>
            </a:r>
          </a:p>
          <a:p>
            <a:r>
              <a:rPr lang="bn-IN" sz="6000" dirty="0" smtClean="0">
                <a:solidFill>
                  <a:schemeClr val="tx1"/>
                </a:solidFill>
              </a:rPr>
              <a:t>বুড়িচং হাজী ফজর আলী উচ্চ বিদ্যালয়,বুড়িচং কুমিল্লা।</a:t>
            </a:r>
          </a:p>
          <a:p>
            <a:r>
              <a:rPr lang="bn-IN" sz="6000" dirty="0" smtClean="0">
                <a:solidFill>
                  <a:schemeClr val="tx1"/>
                </a:solidFill>
              </a:rPr>
              <a:t>মোবাইল-০১৮১৫৪০১৫৭৫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3" name="Picture 2" descr="72681614_971533383194537_377285834980510924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0"/>
            <a:ext cx="2114550" cy="21703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over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0"/>
            <a:ext cx="6705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solidFill>
                  <a:schemeClr val="bg1"/>
                </a:solidFill>
              </a:rPr>
              <a:t>ধন্যবাদ</a:t>
            </a:r>
            <a:endParaRPr lang="en-US" sz="11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ross 1"/>
          <p:cNvSpPr/>
          <p:nvPr/>
        </p:nvSpPr>
        <p:spPr>
          <a:xfrm>
            <a:off x="304800" y="228600"/>
            <a:ext cx="8610600" cy="6400800"/>
          </a:xfrm>
          <a:prstGeom prst="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শ্রেনিঃ৬ষ্ঠ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বিষয়ঃ ইসলাম ও নৈতিক শিক্ষা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অধ্যায়ঃ দ্বিতীয়, পাঠঃ ৬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পাঠশিরোনামঃ গোসল</a:t>
            </a:r>
          </a:p>
          <a:p>
            <a:r>
              <a:rPr lang="bn-IN" sz="4800" dirty="0" smtClean="0">
                <a:solidFill>
                  <a:schemeClr val="tx1"/>
                </a:solidFill>
              </a:rPr>
              <a:t>সময়ঃ ৫০মিনিট</a:t>
            </a: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তারিখ-২৫/১০/২০১৯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0411" cy="68580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0" y="0"/>
            <a:ext cx="9144000" cy="6858000"/>
          </a:xfrm>
          <a:prstGeom prst="beve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dirty="0" smtClean="0">
                <a:solidFill>
                  <a:schemeClr val="tx1"/>
                </a:solidFill>
              </a:rPr>
              <a:t>গোসল</a:t>
            </a:r>
            <a:endParaRPr lang="en-US" sz="1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52400" y="152400"/>
            <a:ext cx="8763000" cy="2286000"/>
          </a:xfrm>
          <a:prstGeom prst="ribb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শিখন ফল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28600" y="2590800"/>
            <a:ext cx="8915400" cy="403860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bn-IN" sz="3600" dirty="0" smtClean="0">
                <a:solidFill>
                  <a:schemeClr val="tx1"/>
                </a:solidFill>
              </a:rPr>
              <a:t>গোসল কী বলতে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>
                <a:solidFill>
                  <a:schemeClr val="tx1"/>
                </a:solidFill>
              </a:rPr>
              <a:t>গোসলের ফরজ গুলো বর্ননা করতে পারবে</a:t>
            </a:r>
          </a:p>
          <a:p>
            <a:pPr>
              <a:buFont typeface="Arial" pitchFamily="34" charset="0"/>
              <a:buChar char="•"/>
            </a:pPr>
            <a:r>
              <a:rPr lang="bn-IN" sz="3600" dirty="0" smtClean="0">
                <a:solidFill>
                  <a:schemeClr val="tx1"/>
                </a:solidFill>
              </a:rPr>
              <a:t>গোসল করার নিয়ম ব্যাখ্যা করতে পারবে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2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kimranaziz_1346273730_2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228600" y="228600"/>
            <a:ext cx="2514600" cy="32004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গড়গড়া করে কুলি করা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uzu_Featured-750x4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73578" cy="6858000"/>
          </a:xfrm>
          <a:prstGeom prst="rect">
            <a:avLst/>
          </a:prstGeom>
        </p:spPr>
      </p:pic>
      <p:sp>
        <p:nvSpPr>
          <p:cNvPr id="4" name="Cloud Callout 3"/>
          <p:cNvSpPr/>
          <p:nvPr/>
        </p:nvSpPr>
        <p:spPr>
          <a:xfrm>
            <a:off x="6934200" y="0"/>
            <a:ext cx="2209800" cy="25146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নাকের নরম জায়গা পর্যন্ত পানি পৌছানো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qdefault-480x3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6866" cy="6858000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>
          <a:xfrm>
            <a:off x="6248400" y="0"/>
            <a:ext cx="2895600" cy="25908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সমস্ত শরীর পানি দিয়ে ধোয়া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sh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102</Words>
  <Application>Microsoft Office PowerPoint</Application>
  <PresentationFormat>On-screen Show (4:3)</PresentationFormat>
  <Paragraphs>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 Computer</dc:creator>
  <cp:lastModifiedBy>Am Computer</cp:lastModifiedBy>
  <cp:revision>9</cp:revision>
  <dcterms:created xsi:type="dcterms:W3CDTF">2006-08-16T00:00:00Z</dcterms:created>
  <dcterms:modified xsi:type="dcterms:W3CDTF">2019-10-25T10:27:57Z</dcterms:modified>
</cp:coreProperties>
</file>