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7" r:id="rId3"/>
    <p:sldId id="299" r:id="rId4"/>
    <p:sldId id="313" r:id="rId5"/>
    <p:sldId id="301" r:id="rId6"/>
    <p:sldId id="302" r:id="rId7"/>
    <p:sldId id="314" r:id="rId8"/>
    <p:sldId id="315" r:id="rId9"/>
    <p:sldId id="318" r:id="rId10"/>
    <p:sldId id="316" r:id="rId11"/>
    <p:sldId id="306" r:id="rId12"/>
    <p:sldId id="307" r:id="rId13"/>
    <p:sldId id="308" r:id="rId14"/>
    <p:sldId id="317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4FA95-6A8B-4437-B489-6710425DD6D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1E3D-DB88-4DC8-967A-6FDB30A4F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8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4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1E3D-DB88-4DC8-967A-6FDB30A4F2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3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295400"/>
            <a:ext cx="28956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3276600"/>
            <a:ext cx="6705600" cy="2438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0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6" name="Oval 5"/>
          <p:cNvSpPr/>
          <p:nvPr/>
        </p:nvSpPr>
        <p:spPr>
          <a:xfrm>
            <a:off x="2590800" y="789709"/>
            <a:ext cx="3657600" cy="213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762000" y="3429000"/>
            <a:ext cx="7467600" cy="2971800"/>
          </a:xfrm>
          <a:prstGeom prst="left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মানব চরিত্রের কোন গুণগুলি সততার অন্তর্ভূক্ত  তা লিখ। </a:t>
            </a:r>
          </a:p>
        </p:txBody>
      </p:sp>
    </p:spTree>
    <p:extLst>
      <p:ext uri="{BB962C8B-B14F-4D97-AF65-F5344CB8AC3E}">
        <p14:creationId xmlns:p14="http://schemas.microsoft.com/office/powerpoint/2010/main" val="31264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2" y="27709"/>
            <a:ext cx="4409562" cy="5105400"/>
          </a:xfrm>
          <a:noFill/>
        </p:spPr>
      </p:pic>
      <p:pic>
        <p:nvPicPr>
          <p:cNvPr id="7" name="Picture 6" descr="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64" y="0"/>
            <a:ext cx="4694836" cy="5105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05000" y="5714999"/>
            <a:ext cx="5334000" cy="10044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জন্য পুরস্কার দেয়া হচ্ছে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300" y="3686874"/>
            <a:ext cx="3247088" cy="2180526"/>
          </a:xfrm>
          <a:solidFill>
            <a:schemeClr val="bg2">
              <a:lumMod val="50000"/>
            </a:schemeClr>
          </a:solidFill>
        </p:spPr>
      </p:pic>
      <p:pic>
        <p:nvPicPr>
          <p:cNvPr id="4" name="Content Placeholder 3" descr="s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1674"/>
            <a:ext cx="3788559" cy="2180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s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00" y="3739860"/>
            <a:ext cx="3756988" cy="20806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s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642" y="181674"/>
            <a:ext cx="3276747" cy="2180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14400" y="2667000"/>
            <a:ext cx="2362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ছিনতাই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6096000"/>
            <a:ext cx="2362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ডাকাতি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6019800"/>
            <a:ext cx="2362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2743200"/>
            <a:ext cx="2362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8" y="76200"/>
            <a:ext cx="4935852" cy="5410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0"/>
            <a:ext cx="4114800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791200"/>
            <a:ext cx="88392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ওয়াদা ভঙ্গ করা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বিশ্বাস ঘাতকতা  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8" name="Flowchart: Direct Access Storage 7"/>
          <p:cNvSpPr/>
          <p:nvPr/>
        </p:nvSpPr>
        <p:spPr>
          <a:xfrm>
            <a:off x="2133600" y="533400"/>
            <a:ext cx="4267200" cy="1828800"/>
          </a:xfrm>
          <a:prstGeom prst="flowChartMagneticDru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7800" y="3810001"/>
            <a:ext cx="6553200" cy="1600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চরিত্রের ৫টি মন্দ দিক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লিখ।</a:t>
            </a:r>
            <a:r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01714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152398"/>
            <a:ext cx="2078543" cy="685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990601"/>
            <a:ext cx="3158114" cy="2590800"/>
          </a:xfrm>
          <a:prstGeom prst="rect">
            <a:avLst/>
          </a:prstGeom>
          <a:noFill/>
        </p:spPr>
      </p:pic>
      <p:pic>
        <p:nvPicPr>
          <p:cNvPr id="7" name="Picture 6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004456"/>
            <a:ext cx="2438399" cy="2599131"/>
          </a:xfrm>
          <a:prstGeom prst="rect">
            <a:avLst/>
          </a:prstGeom>
          <a:noFill/>
        </p:spPr>
      </p:pic>
      <p:pic>
        <p:nvPicPr>
          <p:cNvPr id="8" name="Picture 7" descr="s22.jpg"/>
          <p:cNvPicPr>
            <a:picLocks noChangeAspect="1"/>
          </p:cNvPicPr>
          <p:nvPr/>
        </p:nvPicPr>
        <p:blipFill>
          <a:blip r:embed="rId5"/>
          <a:srcRect l="2649" t="-4790" r="17881" b="-599"/>
          <a:stretch>
            <a:fillRect/>
          </a:stretch>
        </p:blipFill>
        <p:spPr>
          <a:xfrm flipH="1">
            <a:off x="3429000" y="923956"/>
            <a:ext cx="2847340" cy="2665775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44600" y="3778250"/>
            <a:ext cx="1460500" cy="39116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50000" y="3657600"/>
            <a:ext cx="1460500" cy="4889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305300"/>
            <a:ext cx="4163471" cy="419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ছাদিক শব্দের অর্থ কি?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1" y="4839335"/>
            <a:ext cx="5029200" cy="494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সততা বলতে কি বুঝ?ব্যখ্যা কর।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1" y="5448935"/>
            <a:ext cx="8077200" cy="494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চিত্র -১ এ পুরস্কার প্রদান কে তুমি কিভাবে মূল্যায়ন করবে? নিজের ভাষায় লিখ।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6019800"/>
            <a:ext cx="8762999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চিত্র-১ ও চিত্র-২ যেন পরষ্পর বিপরীত” পাঠ্য বিয়ের আলোকে তোমার মতামত দাও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noFill/>
        </p:spPr>
        <p:txBody>
          <a:bodyPr>
            <a:normAutofit/>
          </a:bodyPr>
          <a:lstStyle/>
          <a:p>
            <a:pPr marL="342900" lvl="6" indent="-34290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6" indent="-34290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lvl="6" indent="0">
              <a:buNone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0" lvl="6" indent="0">
              <a:buNone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352800" cy="1143000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2590800"/>
            <a:ext cx="6400800" cy="1828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 কোরআনের আলোকে সততার গুরুত্ব লিখে আনবে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৮লাইনের মধ্যে)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8512" y="2505075"/>
            <a:ext cx="2466975" cy="1847850"/>
          </a:xfr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" y="-27709"/>
            <a:ext cx="9082087" cy="6791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533400"/>
            <a:ext cx="7391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5956" y="3810000"/>
            <a:ext cx="5334000" cy="257564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11162"/>
            <a:ext cx="3048000" cy="960438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9382" y="1219200"/>
            <a:ext cx="8246918" cy="4800600"/>
            <a:chOff x="249382" y="1219200"/>
            <a:chExt cx="8246918" cy="4800600"/>
          </a:xfrm>
        </p:grpSpPr>
        <p:sp>
          <p:nvSpPr>
            <p:cNvPr id="4" name="Rounded Rectangle 3"/>
            <p:cNvSpPr/>
            <p:nvPr/>
          </p:nvSpPr>
          <p:spPr>
            <a:xfrm>
              <a:off x="249382" y="1676400"/>
              <a:ext cx="4267200" cy="43434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শাহীন আলম</a:t>
              </a:r>
            </a:p>
            <a:p>
              <a:pPr>
                <a:buNone/>
              </a:pPr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সহকারী মৌলভী</a:t>
              </a:r>
              <a:endPara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নূতন বাজার দাখিল মাদরাসা</a:t>
              </a:r>
              <a:endPara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ইন্ডেক্স নং-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2097881</a:t>
              </a:r>
              <a:endPara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ছাতক-সুনামগঞ্জ</a:t>
              </a:r>
            </a:p>
            <a:p>
              <a:pPr>
                <a:buNone/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০১৭১৮৩৪৯০০৮</a:t>
              </a:r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মেইলঃ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shahinrampuri@gmail.com</a:t>
              </a:r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91100" y="1676400"/>
              <a:ext cx="3505200" cy="43434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 নবম</a:t>
              </a:r>
              <a:endPara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 আকায়েদ ওয়াল ফিকহ </a:t>
              </a:r>
              <a:endPara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তৃতীয় ভাগ</a:t>
              </a: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৫ম পাঠ </a:t>
              </a:r>
              <a:endPara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 ৫০মিনিট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657600" y="1219200"/>
              <a:ext cx="2133600" cy="19812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4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33255" y="1565564"/>
            <a:ext cx="3657600" cy="3200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22239"/>
              </p:ext>
            </p:extLst>
          </p:nvPr>
        </p:nvGraphicFramePr>
        <p:xfrm>
          <a:off x="4114800" y="3648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48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057400" y="304800"/>
            <a:ext cx="5029200" cy="990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ভিডিও দেখি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4600" y="207817"/>
            <a:ext cx="3810000" cy="10806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1746" y="2209800"/>
            <a:ext cx="3200400" cy="1219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33946" y="4191000"/>
            <a:ext cx="6096000" cy="1676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33800" y="374793"/>
            <a:ext cx="5227321" cy="1454007"/>
            <a:chOff x="3733800" y="0"/>
            <a:chExt cx="5456949" cy="1654876"/>
          </a:xfrm>
          <a:noFill/>
        </p:grpSpPr>
        <p:sp>
          <p:nvSpPr>
            <p:cNvPr id="25" name="Rounded Rectangle 24"/>
            <p:cNvSpPr/>
            <p:nvPr/>
          </p:nvSpPr>
          <p:spPr>
            <a:xfrm>
              <a:off x="3733800" y="0"/>
              <a:ext cx="5456949" cy="1654876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3735520" y="48470"/>
              <a:ext cx="5360009" cy="155793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সততার সংজ্ঞা বলতে পারবে।</a:t>
              </a:r>
              <a:endParaRPr lang="en-US" sz="3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59131" y="2448459"/>
            <a:ext cx="5254065" cy="1437741"/>
            <a:chOff x="3659131" y="1683903"/>
            <a:chExt cx="5484868" cy="1636363"/>
          </a:xfrm>
          <a:noFill/>
        </p:grpSpPr>
        <p:sp>
          <p:nvSpPr>
            <p:cNvPr id="21" name="Rounded Rectangle 20"/>
            <p:cNvSpPr/>
            <p:nvPr/>
          </p:nvSpPr>
          <p:spPr>
            <a:xfrm>
              <a:off x="3659131" y="1683903"/>
              <a:ext cx="5484868" cy="1636363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2"/>
            <p:cNvSpPr/>
            <p:nvPr/>
          </p:nvSpPr>
          <p:spPr>
            <a:xfrm>
              <a:off x="3707058" y="1731830"/>
              <a:ext cx="5389014" cy="154050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সততার দাবী নিরুপন করতে পারবে</a:t>
              </a:r>
              <a:endParaRPr lang="en-US" sz="3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600" y="1143000"/>
            <a:ext cx="3216603" cy="4572000"/>
            <a:chOff x="0" y="877393"/>
            <a:chExt cx="3445379" cy="5212395"/>
          </a:xfrm>
          <a:noFill/>
        </p:grpSpPr>
        <p:grpSp>
          <p:nvGrpSpPr>
            <p:cNvPr id="4" name="Group 3"/>
            <p:cNvGrpSpPr/>
            <p:nvPr/>
          </p:nvGrpSpPr>
          <p:grpSpPr>
            <a:xfrm>
              <a:off x="0" y="1456133"/>
              <a:ext cx="2909122" cy="4060030"/>
              <a:chOff x="0" y="1348184"/>
              <a:chExt cx="2909122" cy="4060030"/>
            </a:xfrm>
            <a:grpFill/>
          </p:grpSpPr>
          <p:sp>
            <p:nvSpPr>
              <p:cNvPr id="29" name="Rounded Rectangle 28"/>
              <p:cNvSpPr/>
              <p:nvPr/>
            </p:nvSpPr>
            <p:spPr>
              <a:xfrm>
                <a:off x="0" y="1348184"/>
                <a:ext cx="2909122" cy="4060030"/>
              </a:xfrm>
              <a:prstGeom prst="roundRect">
                <a:avLst>
                  <a:gd name="adj" fmla="val 10000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ounded Rectangle 4"/>
              <p:cNvSpPr/>
              <p:nvPr/>
            </p:nvSpPr>
            <p:spPr>
              <a:xfrm>
                <a:off x="85205" y="1433389"/>
                <a:ext cx="2738712" cy="388962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3200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শিখনফ</a:t>
                </a:r>
                <a:r>
                  <a:rPr lang="en-US" sz="3600" b="1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</a:t>
                </a:r>
                <a:endParaRPr lang="en-US" sz="36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231417" y="877393"/>
              <a:ext cx="133337" cy="2666750"/>
              <a:chOff x="3231417" y="769444"/>
              <a:chExt cx="133337" cy="2666750"/>
            </a:xfrm>
            <a:grpFill/>
          </p:grpSpPr>
          <p:sp>
            <p:nvSpPr>
              <p:cNvPr id="27" name="Straight Connector 5"/>
              <p:cNvSpPr/>
              <p:nvPr/>
            </p:nvSpPr>
            <p:spPr>
              <a:xfrm rot="17217635">
                <a:off x="1964711" y="2093204"/>
                <a:ext cx="2666750" cy="192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614"/>
                    </a:moveTo>
                    <a:lnTo>
                      <a:pt x="2666750" y="9614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Straight Connector 6"/>
              <p:cNvSpPr/>
              <p:nvPr/>
            </p:nvSpPr>
            <p:spPr>
              <a:xfrm rot="17217635">
                <a:off x="3231417" y="2036150"/>
                <a:ext cx="133337" cy="133337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10132" y="3019258"/>
              <a:ext cx="735247" cy="297040"/>
              <a:chOff x="2710132" y="2911309"/>
              <a:chExt cx="735247" cy="297040"/>
            </a:xfrm>
            <a:grpFill/>
          </p:grpSpPr>
          <p:sp>
            <p:nvSpPr>
              <p:cNvPr id="23" name="Straight Connector 9"/>
              <p:cNvSpPr/>
              <p:nvPr/>
            </p:nvSpPr>
            <p:spPr>
              <a:xfrm rot="18987323" flipV="1">
                <a:off x="2710132" y="3096430"/>
                <a:ext cx="735247" cy="11191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614"/>
                    </a:moveTo>
                    <a:lnTo>
                      <a:pt x="1153296" y="9614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Straight Connector 10"/>
              <p:cNvSpPr/>
              <p:nvPr/>
            </p:nvSpPr>
            <p:spPr>
              <a:xfrm rot="18633935">
                <a:off x="3255294" y="2911309"/>
                <a:ext cx="57664" cy="57664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0" name="Straight Connector 14"/>
            <p:cNvSpPr/>
            <p:nvPr/>
          </p:nvSpPr>
          <p:spPr>
            <a:xfrm rot="2773305">
              <a:off x="3281320" y="3875831"/>
              <a:ext cx="57986" cy="5798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308367" y="3402592"/>
              <a:ext cx="134359" cy="2687196"/>
              <a:chOff x="3308367" y="3294643"/>
              <a:chExt cx="134359" cy="2687196"/>
            </a:xfrm>
            <a:grpFill/>
          </p:grpSpPr>
          <p:sp>
            <p:nvSpPr>
              <p:cNvPr id="15" name="Straight Connector 17"/>
              <p:cNvSpPr/>
              <p:nvPr/>
            </p:nvSpPr>
            <p:spPr>
              <a:xfrm rot="4181227">
                <a:off x="2031949" y="4628626"/>
                <a:ext cx="2687196" cy="192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614"/>
                    </a:moveTo>
                    <a:lnTo>
                      <a:pt x="2687196" y="9614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Straight Connector 18"/>
              <p:cNvSpPr/>
              <p:nvPr/>
            </p:nvSpPr>
            <p:spPr>
              <a:xfrm rot="4181227">
                <a:off x="3308367" y="4571061"/>
                <a:ext cx="134359" cy="13435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841973" y="4648200"/>
            <a:ext cx="5078917" cy="1307070"/>
            <a:chOff x="3841973" y="5154462"/>
            <a:chExt cx="5302026" cy="1487640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3841973" y="5154462"/>
              <a:ext cx="5302026" cy="1487640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20"/>
            <p:cNvSpPr/>
            <p:nvPr/>
          </p:nvSpPr>
          <p:spPr>
            <a:xfrm>
              <a:off x="3885544" y="5198033"/>
              <a:ext cx="5214884" cy="140049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মানব চরিত্রের খারাপ দিকগুলি চিহ্নিত 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তে পারবে</a:t>
              </a:r>
              <a:r>
                <a:rPr lang="bn-BD" sz="2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4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5791200"/>
            <a:ext cx="22860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নিস্ক্রিয় বাল্প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5791200"/>
            <a:ext cx="22860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সক্রিয় বাল্প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s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15" name="Rectangle 14"/>
          <p:cNvSpPr/>
          <p:nvPr/>
        </p:nvSpPr>
        <p:spPr>
          <a:xfrm>
            <a:off x="4800600" y="0"/>
            <a:ext cx="152400" cy="541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789709"/>
            <a:ext cx="3200400" cy="1143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1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429000"/>
            <a:ext cx="5181600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সংজ্ঞা খাতায় লিখ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174228"/>
            <a:ext cx="2667000" cy="1349772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দাবী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1496824"/>
            <a:ext cx="3370497" cy="2313176"/>
            <a:chOff x="6638359" y="702785"/>
            <a:chExt cx="3370497" cy="31827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6638359" y="702785"/>
              <a:ext cx="3370497" cy="31827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2"/>
            <p:cNvSpPr/>
            <p:nvPr/>
          </p:nvSpPr>
          <p:spPr>
            <a:xfrm>
              <a:off x="7200189" y="949864"/>
              <a:ext cx="2383301" cy="2250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ইনসাফ করা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181" y="4203116"/>
            <a:ext cx="3370516" cy="2350084"/>
            <a:chOff x="5544872" y="3647503"/>
            <a:chExt cx="3370516" cy="30580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5544872" y="3647503"/>
              <a:ext cx="3370516" cy="30580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038473" y="4095350"/>
              <a:ext cx="2383314" cy="21624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কল্যাণ </a:t>
              </a:r>
              <a:r>
                <a:rPr lang="bn-BD" sz="3200" b="1" kern="1200" smtClean="0">
                  <a:latin typeface="NikoshBAN" pitchFamily="2" charset="0"/>
                  <a:cs typeface="NikoshBAN" pitchFamily="2" charset="0"/>
                </a:rPr>
                <a:t>কামনা করা</a:t>
              </a:r>
              <a:endParaRPr lang="bn-BD" sz="3200" b="1" kern="1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5105400" y="1756237"/>
            <a:ext cx="3581400" cy="190136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018809" y="4269409"/>
            <a:ext cx="3581400" cy="19013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00400" y="98028"/>
            <a:ext cx="2667000" cy="1349772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দাবী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28" y="1626845"/>
            <a:ext cx="3218072" cy="2259355"/>
            <a:chOff x="-2131587" y="833996"/>
            <a:chExt cx="3218072" cy="3185795"/>
          </a:xfrm>
        </p:grpSpPr>
        <p:sp>
          <p:nvSpPr>
            <p:cNvPr id="7" name="Oval 6"/>
            <p:cNvSpPr/>
            <p:nvPr/>
          </p:nvSpPr>
          <p:spPr>
            <a:xfrm>
              <a:off x="-2131587" y="833996"/>
              <a:ext cx="3218072" cy="31857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8"/>
            <p:cNvSpPr/>
            <p:nvPr/>
          </p:nvSpPr>
          <p:spPr>
            <a:xfrm>
              <a:off x="-1709543" y="1371587"/>
              <a:ext cx="2275520" cy="2252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স্বচ্ছতাবলম্বন করা</a:t>
              </a:r>
              <a:endParaRPr lang="en-US" sz="4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7069" y="4191000"/>
            <a:ext cx="3294331" cy="2362200"/>
            <a:chOff x="-76212" y="3598256"/>
            <a:chExt cx="3294331" cy="318354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-76212" y="3598256"/>
              <a:ext cx="3294331" cy="318354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482444" y="3988275"/>
              <a:ext cx="2329443" cy="225110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latin typeface="NikoshBAN" pitchFamily="2" charset="0"/>
                  <a:cs typeface="NikoshBAN" pitchFamily="2" charset="0"/>
                </a:rPr>
                <a:t>আমানত- দারিতা</a:t>
              </a:r>
              <a:endParaRPr lang="en-US" sz="3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44836" y="1905000"/>
            <a:ext cx="3352800" cy="176945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27964" y="4305299"/>
            <a:ext cx="3352800" cy="176945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209</Words>
  <Application>Microsoft Office PowerPoint</Application>
  <PresentationFormat>On-screen Show (4:3)</PresentationFormat>
  <Paragraphs>58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273</cp:revision>
  <dcterms:created xsi:type="dcterms:W3CDTF">2006-08-16T00:00:00Z</dcterms:created>
  <dcterms:modified xsi:type="dcterms:W3CDTF">2019-10-25T02:31:55Z</dcterms:modified>
</cp:coreProperties>
</file>