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70" r:id="rId4"/>
    <p:sldId id="271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73" r:id="rId13"/>
    <p:sldId id="274" r:id="rId14"/>
    <p:sldId id="265" r:id="rId15"/>
    <p:sldId id="266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A7A06F-DE0F-4B63-A6FC-4474F1E1724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906715-0AC1-4EDE-BEDB-2A7FCE5B2C47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 সংখ্যাগরিষ্টের মত।</a:t>
          </a:r>
          <a:endParaRPr lang="en-US" sz="3200" dirty="0">
            <a:solidFill>
              <a:schemeClr val="accent4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DC5D793-D339-4F60-8494-F84E35454FF3}" type="parTrans" cxnId="{C81216A7-CD17-432B-BDBD-306AE29B0B0D}">
      <dgm:prSet/>
      <dgm:spPr/>
      <dgm:t>
        <a:bodyPr/>
        <a:lstStyle/>
        <a:p>
          <a:endParaRPr lang="en-US"/>
        </a:p>
      </dgm:t>
    </dgm:pt>
    <dgm:pt modelId="{98069885-DE16-408A-9961-9C5BA2BBEE72}" type="sibTrans" cxnId="{C81216A7-CD17-432B-BDBD-306AE29B0B0D}">
      <dgm:prSet/>
      <dgm:spPr/>
      <dgm:t>
        <a:bodyPr/>
        <a:lstStyle/>
        <a:p>
          <a:endParaRPr lang="en-US"/>
        </a:p>
      </dgm:t>
    </dgm:pt>
    <dgm:pt modelId="{464334E9-D589-4DEC-B5F2-C8B2491E788C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 কল্যাণকর।</a:t>
          </a:r>
          <a:endParaRPr lang="en-US" sz="36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9AA9D8-25A9-41F9-BFB4-95CE2E8AB6D2}" type="parTrans" cxnId="{4C49A302-03EC-459F-918F-D246A0D31FA1}">
      <dgm:prSet/>
      <dgm:spPr/>
      <dgm:t>
        <a:bodyPr/>
        <a:lstStyle/>
        <a:p>
          <a:endParaRPr lang="en-US"/>
        </a:p>
      </dgm:t>
    </dgm:pt>
    <dgm:pt modelId="{071B6AAE-EA92-4A66-A691-DEBE277E5118}" type="sibTrans" cxnId="{4C49A302-03EC-459F-918F-D246A0D31FA1}">
      <dgm:prSet/>
      <dgm:spPr/>
      <dgm:t>
        <a:bodyPr/>
        <a:lstStyle/>
        <a:p>
          <a:endParaRPr lang="en-US"/>
        </a:p>
      </dgm:t>
    </dgm:pt>
    <dgm:pt modelId="{1D95041A-11AB-4EB6-A73F-F29E6E8FF3B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36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 সুস্পষ্ট।</a:t>
          </a:r>
          <a:endParaRPr lang="en-US" sz="3600" dirty="0">
            <a:solidFill>
              <a:srgbClr val="92D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DB0C4A-0D55-420C-8D0D-34791CC42F4E}" type="parTrans" cxnId="{A21DE928-D82A-4D4E-AAF2-78DCD9963887}">
      <dgm:prSet/>
      <dgm:spPr/>
      <dgm:t>
        <a:bodyPr/>
        <a:lstStyle/>
        <a:p>
          <a:endParaRPr lang="en-US"/>
        </a:p>
      </dgm:t>
    </dgm:pt>
    <dgm:pt modelId="{23F3DCFF-1DD0-4EE7-B3D1-41CD3A0F094B}" type="sibTrans" cxnId="{A21DE928-D82A-4D4E-AAF2-78DCD9963887}">
      <dgm:prSet/>
      <dgm:spPr/>
      <dgm:t>
        <a:bodyPr/>
        <a:lstStyle/>
        <a:p>
          <a:endParaRPr lang="en-US"/>
        </a:p>
      </dgm:t>
    </dgm:pt>
    <dgm:pt modelId="{A14C4629-CF0D-4ADA-A89C-FDB699A98D0F}">
      <dgm:prSet phldrT="[Text]" custT="1"/>
      <dgm:spPr/>
      <dgm:t>
        <a:bodyPr/>
        <a:lstStyle/>
        <a:p>
          <a:r>
            <a:rPr lang="bn-BD" sz="3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 </a:t>
          </a:r>
          <a:r>
            <a:rPr lang="bn-BD" sz="36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যুক্তিভিত্তিক</a:t>
          </a:r>
          <a:r>
            <a:rPr lang="bn-BD" sz="3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78AD92-70F6-453A-AFEE-1C3D563AC5F8}" type="parTrans" cxnId="{3E34C1ED-B60C-426A-9EDA-5541922937D4}">
      <dgm:prSet/>
      <dgm:spPr/>
      <dgm:t>
        <a:bodyPr/>
        <a:lstStyle/>
        <a:p>
          <a:endParaRPr lang="en-US"/>
        </a:p>
      </dgm:t>
    </dgm:pt>
    <dgm:pt modelId="{0F8ED9B2-46FB-492B-80D7-BFDCC15448CB}" type="sibTrans" cxnId="{3E34C1ED-B60C-426A-9EDA-5541922937D4}">
      <dgm:prSet/>
      <dgm:spPr/>
      <dgm:t>
        <a:bodyPr/>
        <a:lstStyle/>
        <a:p>
          <a:endParaRPr lang="en-US"/>
        </a:p>
      </dgm:t>
    </dgm:pt>
    <dgm:pt modelId="{8842D0CF-3EAC-41F5-BADA-A113A9D81B24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 প্রভাবশালী।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670FF1-E3F6-40AA-AE9D-B452C144FADB}" type="parTrans" cxnId="{EA5507D1-6EC1-499B-80B5-B16E212756E7}">
      <dgm:prSet/>
      <dgm:spPr/>
      <dgm:t>
        <a:bodyPr/>
        <a:lstStyle/>
        <a:p>
          <a:endParaRPr lang="en-US"/>
        </a:p>
      </dgm:t>
    </dgm:pt>
    <dgm:pt modelId="{E1506259-9A49-4FBB-816C-574EDC1AC502}" type="sibTrans" cxnId="{EA5507D1-6EC1-499B-80B5-B16E212756E7}">
      <dgm:prSet/>
      <dgm:spPr/>
      <dgm:t>
        <a:bodyPr/>
        <a:lstStyle/>
        <a:p>
          <a:endParaRPr lang="en-US"/>
        </a:p>
      </dgm:t>
    </dgm:pt>
    <dgm:pt modelId="{49659CAC-0E1B-4F5B-B9C5-3336315D8B0D}" type="pres">
      <dgm:prSet presAssocID="{F5A7A06F-DE0F-4B63-A6FC-4474F1E172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29E4C3-2B6E-4EFC-BC4D-570FFB026255}" type="pres">
      <dgm:prSet presAssocID="{E0906715-0AC1-4EDE-BEDB-2A7FCE5B2C4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6C75F-0045-488D-82FE-2ECB60FA6506}" type="pres">
      <dgm:prSet presAssocID="{98069885-DE16-408A-9961-9C5BA2BBEE72}" presName="sibTrans" presStyleCnt="0"/>
      <dgm:spPr/>
    </dgm:pt>
    <dgm:pt modelId="{06794813-94FF-4673-B4B0-C0CEC821BFF9}" type="pres">
      <dgm:prSet presAssocID="{464334E9-D589-4DEC-B5F2-C8B2491E788C}" presName="node" presStyleLbl="node1" presStyleIdx="1" presStyleCnt="5" custLinFactNeighborY="3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0A296-CE74-461B-9586-C1364DE8EB1E}" type="pres">
      <dgm:prSet presAssocID="{071B6AAE-EA92-4A66-A691-DEBE277E5118}" presName="sibTrans" presStyleCnt="0"/>
      <dgm:spPr/>
    </dgm:pt>
    <dgm:pt modelId="{C16E012D-A9BA-4D60-B65A-D3B43A94CC7D}" type="pres">
      <dgm:prSet presAssocID="{1D95041A-11AB-4EB6-A73F-F29E6E8FF3B5}" presName="node" presStyleLbl="node1" presStyleIdx="2" presStyleCnt="5" custLinFactNeighborX="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B6DBB-BC82-4751-AD36-CB410362E993}" type="pres">
      <dgm:prSet presAssocID="{23F3DCFF-1DD0-4EE7-B3D1-41CD3A0F094B}" presName="sibTrans" presStyleCnt="0"/>
      <dgm:spPr/>
    </dgm:pt>
    <dgm:pt modelId="{D4C62BF6-8B5B-46CC-B270-77195A4E9429}" type="pres">
      <dgm:prSet presAssocID="{A14C4629-CF0D-4ADA-A89C-FDB699A98D0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04062-16BB-4836-8478-BFB9567CC8BB}" type="pres">
      <dgm:prSet presAssocID="{0F8ED9B2-46FB-492B-80D7-BFDCC15448CB}" presName="sibTrans" presStyleCnt="0"/>
      <dgm:spPr/>
    </dgm:pt>
    <dgm:pt modelId="{60EDC2C4-65D5-4691-AB47-D9F2D38CCE6D}" type="pres">
      <dgm:prSet presAssocID="{8842D0CF-3EAC-41F5-BADA-A113A9D81B2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49A302-03EC-459F-918F-D246A0D31FA1}" srcId="{F5A7A06F-DE0F-4B63-A6FC-4474F1E17247}" destId="{464334E9-D589-4DEC-B5F2-C8B2491E788C}" srcOrd="1" destOrd="0" parTransId="{059AA9D8-25A9-41F9-BFB4-95CE2E8AB6D2}" sibTransId="{071B6AAE-EA92-4A66-A691-DEBE277E5118}"/>
    <dgm:cxn modelId="{EFCE17C2-586A-42AC-B8FE-A3602C9CFBD1}" type="presOf" srcId="{1D95041A-11AB-4EB6-A73F-F29E6E8FF3B5}" destId="{C16E012D-A9BA-4D60-B65A-D3B43A94CC7D}" srcOrd="0" destOrd="0" presId="urn:microsoft.com/office/officeart/2005/8/layout/default"/>
    <dgm:cxn modelId="{C81216A7-CD17-432B-BDBD-306AE29B0B0D}" srcId="{F5A7A06F-DE0F-4B63-A6FC-4474F1E17247}" destId="{E0906715-0AC1-4EDE-BEDB-2A7FCE5B2C47}" srcOrd="0" destOrd="0" parTransId="{4DC5D793-D339-4F60-8494-F84E35454FF3}" sibTransId="{98069885-DE16-408A-9961-9C5BA2BBEE72}"/>
    <dgm:cxn modelId="{EEE4B935-13B8-4E84-8242-26E2949AAE21}" type="presOf" srcId="{A14C4629-CF0D-4ADA-A89C-FDB699A98D0F}" destId="{D4C62BF6-8B5B-46CC-B270-77195A4E9429}" srcOrd="0" destOrd="0" presId="urn:microsoft.com/office/officeart/2005/8/layout/default"/>
    <dgm:cxn modelId="{A21DE928-D82A-4D4E-AAF2-78DCD9963887}" srcId="{F5A7A06F-DE0F-4B63-A6FC-4474F1E17247}" destId="{1D95041A-11AB-4EB6-A73F-F29E6E8FF3B5}" srcOrd="2" destOrd="0" parTransId="{06DB0C4A-0D55-420C-8D0D-34791CC42F4E}" sibTransId="{23F3DCFF-1DD0-4EE7-B3D1-41CD3A0F094B}"/>
    <dgm:cxn modelId="{278DC6D9-850D-4C64-B99D-66944D540D50}" type="presOf" srcId="{F5A7A06F-DE0F-4B63-A6FC-4474F1E17247}" destId="{49659CAC-0E1B-4F5B-B9C5-3336315D8B0D}" srcOrd="0" destOrd="0" presId="urn:microsoft.com/office/officeart/2005/8/layout/default"/>
    <dgm:cxn modelId="{FC7F750A-EC4B-43AB-986C-D61A919F2A16}" type="presOf" srcId="{8842D0CF-3EAC-41F5-BADA-A113A9D81B24}" destId="{60EDC2C4-65D5-4691-AB47-D9F2D38CCE6D}" srcOrd="0" destOrd="0" presId="urn:microsoft.com/office/officeart/2005/8/layout/default"/>
    <dgm:cxn modelId="{4DE74BAF-7955-4477-B43C-479E56BEB02E}" type="presOf" srcId="{E0906715-0AC1-4EDE-BEDB-2A7FCE5B2C47}" destId="{CA29E4C3-2B6E-4EFC-BC4D-570FFB026255}" srcOrd="0" destOrd="0" presId="urn:microsoft.com/office/officeart/2005/8/layout/default"/>
    <dgm:cxn modelId="{3E34C1ED-B60C-426A-9EDA-5541922937D4}" srcId="{F5A7A06F-DE0F-4B63-A6FC-4474F1E17247}" destId="{A14C4629-CF0D-4ADA-A89C-FDB699A98D0F}" srcOrd="3" destOrd="0" parTransId="{4978AD92-70F6-453A-AFEE-1C3D563AC5F8}" sibTransId="{0F8ED9B2-46FB-492B-80D7-BFDCC15448CB}"/>
    <dgm:cxn modelId="{EA5507D1-6EC1-499B-80B5-B16E212756E7}" srcId="{F5A7A06F-DE0F-4B63-A6FC-4474F1E17247}" destId="{8842D0CF-3EAC-41F5-BADA-A113A9D81B24}" srcOrd="4" destOrd="0" parTransId="{14670FF1-E3F6-40AA-AE9D-B452C144FADB}" sibTransId="{E1506259-9A49-4FBB-816C-574EDC1AC502}"/>
    <dgm:cxn modelId="{98F07917-8371-4597-BE52-03CFE0D15BF8}" type="presOf" srcId="{464334E9-D589-4DEC-B5F2-C8B2491E788C}" destId="{06794813-94FF-4673-B4B0-C0CEC821BFF9}" srcOrd="0" destOrd="0" presId="urn:microsoft.com/office/officeart/2005/8/layout/default"/>
    <dgm:cxn modelId="{46512AFB-ECAC-4E94-84B7-37E860B43F86}" type="presParOf" srcId="{49659CAC-0E1B-4F5B-B9C5-3336315D8B0D}" destId="{CA29E4C3-2B6E-4EFC-BC4D-570FFB026255}" srcOrd="0" destOrd="0" presId="urn:microsoft.com/office/officeart/2005/8/layout/default"/>
    <dgm:cxn modelId="{F5BDAA9B-F21E-4054-98E4-B91D550FDEAA}" type="presParOf" srcId="{49659CAC-0E1B-4F5B-B9C5-3336315D8B0D}" destId="{5F56C75F-0045-488D-82FE-2ECB60FA6506}" srcOrd="1" destOrd="0" presId="urn:microsoft.com/office/officeart/2005/8/layout/default"/>
    <dgm:cxn modelId="{FF4132F1-2E67-4BE6-B349-9F04406D1297}" type="presParOf" srcId="{49659CAC-0E1B-4F5B-B9C5-3336315D8B0D}" destId="{06794813-94FF-4673-B4B0-C0CEC821BFF9}" srcOrd="2" destOrd="0" presId="urn:microsoft.com/office/officeart/2005/8/layout/default"/>
    <dgm:cxn modelId="{39BFFE48-B5A0-4688-8E91-9C48D4453D45}" type="presParOf" srcId="{49659CAC-0E1B-4F5B-B9C5-3336315D8B0D}" destId="{C590A296-CE74-461B-9586-C1364DE8EB1E}" srcOrd="3" destOrd="0" presId="urn:microsoft.com/office/officeart/2005/8/layout/default"/>
    <dgm:cxn modelId="{11598738-F53B-41E1-A691-82334CC17631}" type="presParOf" srcId="{49659CAC-0E1B-4F5B-B9C5-3336315D8B0D}" destId="{C16E012D-A9BA-4D60-B65A-D3B43A94CC7D}" srcOrd="4" destOrd="0" presId="urn:microsoft.com/office/officeart/2005/8/layout/default"/>
    <dgm:cxn modelId="{FE801F4D-6F96-4D6E-8598-D7EBC44D1103}" type="presParOf" srcId="{49659CAC-0E1B-4F5B-B9C5-3336315D8B0D}" destId="{1ABB6DBB-BC82-4751-AD36-CB410362E993}" srcOrd="5" destOrd="0" presId="urn:microsoft.com/office/officeart/2005/8/layout/default"/>
    <dgm:cxn modelId="{CD3A0A9A-86FD-4920-81F5-1E957B5B3E5B}" type="presParOf" srcId="{49659CAC-0E1B-4F5B-B9C5-3336315D8B0D}" destId="{D4C62BF6-8B5B-46CC-B270-77195A4E9429}" srcOrd="6" destOrd="0" presId="urn:microsoft.com/office/officeart/2005/8/layout/default"/>
    <dgm:cxn modelId="{F010C8D8-8883-4D9A-80E8-8528D644AE5B}" type="presParOf" srcId="{49659CAC-0E1B-4F5B-B9C5-3336315D8B0D}" destId="{04404062-16BB-4836-8478-BFB9567CC8BB}" srcOrd="7" destOrd="0" presId="urn:microsoft.com/office/officeart/2005/8/layout/default"/>
    <dgm:cxn modelId="{20E929BF-4B9F-42DA-A439-78C3E066EC72}" type="presParOf" srcId="{49659CAC-0E1B-4F5B-B9C5-3336315D8B0D}" destId="{60EDC2C4-65D5-4691-AB47-D9F2D38CCE6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DD5754-E5DE-4A21-88BC-E6D9CC20B96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4C7F5F-7AC7-47D1-9CBA-D95E7C795FC7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bn-BD" sz="24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 সংবাদপত্র।</a:t>
          </a:r>
          <a:endParaRPr lang="en-US" sz="24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0C6889-3E33-48AE-82AA-4FBC8F2D5408}" type="parTrans" cxnId="{2A42B7BA-0002-46BA-A78B-C3E9963819B7}">
      <dgm:prSet/>
      <dgm:spPr/>
      <dgm:t>
        <a:bodyPr/>
        <a:lstStyle/>
        <a:p>
          <a:endParaRPr lang="en-US"/>
        </a:p>
      </dgm:t>
    </dgm:pt>
    <dgm:pt modelId="{40A8C87C-72B3-4268-96BD-8A1F15B37889}" type="sibTrans" cxnId="{2A42B7BA-0002-46BA-A78B-C3E9963819B7}">
      <dgm:prSet/>
      <dgm:spPr/>
      <dgm:t>
        <a:bodyPr/>
        <a:lstStyle/>
        <a:p>
          <a:endParaRPr lang="en-US"/>
        </a:p>
      </dgm:t>
    </dgm:pt>
    <dgm:pt modelId="{A79B884D-2260-4779-88AE-7F3257C23F39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BD" sz="24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 রাজনৈতিক দল।</a:t>
          </a:r>
          <a:endParaRPr lang="en-US" sz="2400" dirty="0">
            <a:solidFill>
              <a:schemeClr val="accent4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52FFAA-0A30-4420-AC87-734A80A68779}" type="parTrans" cxnId="{22A89BCB-076D-40AA-B728-3383C7F4E28C}">
      <dgm:prSet/>
      <dgm:spPr/>
      <dgm:t>
        <a:bodyPr/>
        <a:lstStyle/>
        <a:p>
          <a:endParaRPr lang="en-US"/>
        </a:p>
      </dgm:t>
    </dgm:pt>
    <dgm:pt modelId="{10A222EA-6681-4C6C-834D-CFEF9A9B340F}" type="sibTrans" cxnId="{22A89BCB-076D-40AA-B728-3383C7F4E28C}">
      <dgm:prSet/>
      <dgm:spPr/>
      <dgm:t>
        <a:bodyPr/>
        <a:lstStyle/>
        <a:p>
          <a:endParaRPr lang="en-US"/>
        </a:p>
      </dgm:t>
    </dgm:pt>
    <dgm:pt modelId="{F85073E7-563A-4EA4-A6DF-E0D1063EEE0F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BD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 সভা-সমিতি</a:t>
          </a:r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29543D-FF96-4309-BD26-1840767100FE}" type="parTrans" cxnId="{91B2F961-EC35-4E62-A39A-A3A9194E6C02}">
      <dgm:prSet/>
      <dgm:spPr/>
      <dgm:t>
        <a:bodyPr/>
        <a:lstStyle/>
        <a:p>
          <a:endParaRPr lang="en-US"/>
        </a:p>
      </dgm:t>
    </dgm:pt>
    <dgm:pt modelId="{D7162F25-F4CA-4EBD-A203-ECE291A64A68}" type="sibTrans" cxnId="{91B2F961-EC35-4E62-A39A-A3A9194E6C02}">
      <dgm:prSet/>
      <dgm:spPr/>
      <dgm:t>
        <a:bodyPr/>
        <a:lstStyle/>
        <a:p>
          <a:endParaRPr lang="en-US"/>
        </a:p>
      </dgm:t>
    </dgm:pt>
    <dgm:pt modelId="{74C69438-A68E-4CCD-BAB9-A8FDB00D880F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bn-BD" sz="24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 রেডিও,টেলিভিশন।</a:t>
          </a:r>
          <a:endParaRPr lang="en-US" sz="24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89368C-D807-4C82-8A46-C7B6C338E5F1}" type="parTrans" cxnId="{F6AC3FE6-FDEF-4969-938D-F17FC6C3C961}">
      <dgm:prSet/>
      <dgm:spPr/>
      <dgm:t>
        <a:bodyPr/>
        <a:lstStyle/>
        <a:p>
          <a:endParaRPr lang="en-US"/>
        </a:p>
      </dgm:t>
    </dgm:pt>
    <dgm:pt modelId="{9265AB32-5F70-4793-9802-03426FD84A6B}" type="sibTrans" cxnId="{F6AC3FE6-FDEF-4969-938D-F17FC6C3C961}">
      <dgm:prSet/>
      <dgm:spPr/>
      <dgm:t>
        <a:bodyPr/>
        <a:lstStyle/>
        <a:p>
          <a:endParaRPr lang="en-US"/>
        </a:p>
      </dgm:t>
    </dgm:pt>
    <dgm:pt modelId="{66F21E5F-1479-480B-854F-97504BF6D192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bn-BD" sz="24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 আইন সভা</a:t>
          </a:r>
          <a:r>
            <a:rPr lang="bn-BD" sz="18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1800" dirty="0">
            <a:solidFill>
              <a:schemeClr val="tx2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37ED0D-563E-4CB8-B048-60FF170796E8}" type="parTrans" cxnId="{F4BD4DD9-81CE-45B8-8E72-D95EFFE8D1B9}">
      <dgm:prSet/>
      <dgm:spPr/>
      <dgm:t>
        <a:bodyPr/>
        <a:lstStyle/>
        <a:p>
          <a:endParaRPr lang="en-US"/>
        </a:p>
      </dgm:t>
    </dgm:pt>
    <dgm:pt modelId="{5128A71B-35BF-43A0-8731-95F1D45588A5}" type="sibTrans" cxnId="{F4BD4DD9-81CE-45B8-8E72-D95EFFE8D1B9}">
      <dgm:prSet/>
      <dgm:spPr/>
      <dgm:t>
        <a:bodyPr/>
        <a:lstStyle/>
        <a:p>
          <a:endParaRPr lang="en-US"/>
        </a:p>
      </dgm:t>
    </dgm:pt>
    <dgm:pt modelId="{EC9664D7-5B1B-40BC-89C3-5E365E0BCC50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bn-BD" sz="24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 শিক্ষাপ্রতিষ্টান।</a:t>
          </a:r>
          <a:endParaRPr lang="en-US" sz="24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4B3F72-1F64-44E1-B64C-51ECB96836F7}" type="parTrans" cxnId="{557FCA4D-052C-4783-B97E-665448782ED2}">
      <dgm:prSet/>
      <dgm:spPr/>
      <dgm:t>
        <a:bodyPr/>
        <a:lstStyle/>
        <a:p>
          <a:endParaRPr lang="en-US"/>
        </a:p>
      </dgm:t>
    </dgm:pt>
    <dgm:pt modelId="{E3D976E2-BC68-4520-BA6D-8BB1213E86D0}" type="sibTrans" cxnId="{557FCA4D-052C-4783-B97E-665448782ED2}">
      <dgm:prSet/>
      <dgm:spPr/>
      <dgm:t>
        <a:bodyPr/>
        <a:lstStyle/>
        <a:p>
          <a:endParaRPr lang="en-US"/>
        </a:p>
      </dgm:t>
    </dgm:pt>
    <dgm:pt modelId="{0D472552-D53F-4187-AD5D-AC9E55B9407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bn-BD" sz="2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 পরিবার।</a:t>
          </a:r>
          <a:endParaRPr lang="en-US" sz="24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18600D-146F-40AF-A20E-6D438ADE0C4A}" type="parTrans" cxnId="{1C29E636-2FCB-40BD-8C20-52322A59566F}">
      <dgm:prSet/>
      <dgm:spPr/>
      <dgm:t>
        <a:bodyPr/>
        <a:lstStyle/>
        <a:p>
          <a:endParaRPr lang="en-US"/>
        </a:p>
      </dgm:t>
    </dgm:pt>
    <dgm:pt modelId="{A42CA88E-1D90-4CF4-BEE7-8BDB0B22EFC7}" type="sibTrans" cxnId="{1C29E636-2FCB-40BD-8C20-52322A59566F}">
      <dgm:prSet/>
      <dgm:spPr/>
      <dgm:t>
        <a:bodyPr/>
        <a:lstStyle/>
        <a:p>
          <a:endParaRPr lang="en-US"/>
        </a:p>
      </dgm:t>
    </dgm:pt>
    <dgm:pt modelId="{FEFD2D75-BCFF-4C87-9695-4F07D90F64A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24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৮।তথ্য প্রযুক্তি।</a:t>
          </a:r>
          <a:endParaRPr lang="en-US" sz="24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7768E2-C385-4700-BA2F-AF649DEE6747}" type="parTrans" cxnId="{FF582C22-672E-4C68-B735-79490B05E28E}">
      <dgm:prSet/>
      <dgm:spPr/>
      <dgm:t>
        <a:bodyPr/>
        <a:lstStyle/>
        <a:p>
          <a:endParaRPr lang="en-US"/>
        </a:p>
      </dgm:t>
    </dgm:pt>
    <dgm:pt modelId="{2B5D36BD-E807-45A3-9DFB-26600A5D32E3}" type="sibTrans" cxnId="{FF582C22-672E-4C68-B735-79490B05E28E}">
      <dgm:prSet/>
      <dgm:spPr/>
      <dgm:t>
        <a:bodyPr/>
        <a:lstStyle/>
        <a:p>
          <a:endParaRPr lang="en-US"/>
        </a:p>
      </dgm:t>
    </dgm:pt>
    <dgm:pt modelId="{58258E04-242A-484A-80B3-8212A1F1CB5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BD" sz="2400" dirty="0" smtClean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 প্রচার মাধ্যম।</a:t>
          </a:r>
          <a:endParaRPr lang="en-US" sz="2400" dirty="0">
            <a:solidFill>
              <a:schemeClr val="accent4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561147-5BE2-493A-BC7D-96A55BCF6A94}" type="parTrans" cxnId="{DF85EDE6-67BC-4A09-A927-EDE025DF59A8}">
      <dgm:prSet/>
      <dgm:spPr/>
      <dgm:t>
        <a:bodyPr/>
        <a:lstStyle/>
        <a:p>
          <a:endParaRPr lang="en-US"/>
        </a:p>
      </dgm:t>
    </dgm:pt>
    <dgm:pt modelId="{F56D4D46-846E-4070-8A78-ABDEBE39BEE2}" type="sibTrans" cxnId="{DF85EDE6-67BC-4A09-A927-EDE025DF59A8}">
      <dgm:prSet/>
      <dgm:spPr/>
      <dgm:t>
        <a:bodyPr/>
        <a:lstStyle/>
        <a:p>
          <a:endParaRPr lang="en-US"/>
        </a:p>
      </dgm:t>
    </dgm:pt>
    <dgm:pt modelId="{B4BFBC81-BCA7-4554-A367-EFAFDC3E9DED}" type="pres">
      <dgm:prSet presAssocID="{D1DD5754-E5DE-4A21-88BC-E6D9CC20B96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E0AFD5-6DB0-470F-A78E-A620806E2AFB}" type="pres">
      <dgm:prSet presAssocID="{B94C7F5F-7AC7-47D1-9CBA-D95E7C795FC7}" presName="compNode" presStyleCnt="0"/>
      <dgm:spPr/>
    </dgm:pt>
    <dgm:pt modelId="{6F79AC4E-0DC7-447D-BBF2-978FF932B5AA}" type="pres">
      <dgm:prSet presAssocID="{B94C7F5F-7AC7-47D1-9CBA-D95E7C795FC7}" presName="dummyConnPt" presStyleCnt="0"/>
      <dgm:spPr/>
    </dgm:pt>
    <dgm:pt modelId="{5C60C94E-1814-4F62-8C39-FD34D2E5E4BF}" type="pres">
      <dgm:prSet presAssocID="{B94C7F5F-7AC7-47D1-9CBA-D95E7C795FC7}" presName="node" presStyleLbl="node1" presStyleIdx="0" presStyleCnt="9" custLinFactNeighborX="3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E105C-64A7-4A47-8366-94DB7F09FD7F}" type="pres">
      <dgm:prSet presAssocID="{40A8C87C-72B3-4268-96BD-8A1F15B37889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26FD2E47-4449-4878-B891-305D25E4C593}" type="pres">
      <dgm:prSet presAssocID="{A79B884D-2260-4779-88AE-7F3257C23F39}" presName="compNode" presStyleCnt="0"/>
      <dgm:spPr/>
    </dgm:pt>
    <dgm:pt modelId="{CA4072FB-EA55-49CC-9375-DB7EA3826F8F}" type="pres">
      <dgm:prSet presAssocID="{A79B884D-2260-4779-88AE-7F3257C23F39}" presName="dummyConnPt" presStyleCnt="0"/>
      <dgm:spPr/>
    </dgm:pt>
    <dgm:pt modelId="{EC3CCFF8-F2B7-4A7D-BDE9-4AA707F5D332}" type="pres">
      <dgm:prSet presAssocID="{A79B884D-2260-4779-88AE-7F3257C23F3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B4960-E848-464F-8150-5D1B860428C7}" type="pres">
      <dgm:prSet presAssocID="{10A222EA-6681-4C6C-834D-CFEF9A9B340F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3E28D14A-8C46-462D-9071-6597F916E95F}" type="pres">
      <dgm:prSet presAssocID="{F85073E7-563A-4EA4-A6DF-E0D1063EEE0F}" presName="compNode" presStyleCnt="0"/>
      <dgm:spPr/>
    </dgm:pt>
    <dgm:pt modelId="{BDE287DD-5182-4D41-9FB1-DF9B7CAC89C6}" type="pres">
      <dgm:prSet presAssocID="{F85073E7-563A-4EA4-A6DF-E0D1063EEE0F}" presName="dummyConnPt" presStyleCnt="0"/>
      <dgm:spPr/>
    </dgm:pt>
    <dgm:pt modelId="{59DF3097-8A9A-4A75-BF98-E45B45FC8CF1}" type="pres">
      <dgm:prSet presAssocID="{F85073E7-563A-4EA4-A6DF-E0D1063EEE0F}" presName="node" presStyleLbl="node1" presStyleIdx="2" presStyleCnt="9" custLinFactNeighborX="-2022" custLinFactNeighborY="1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E941B-CDB2-46DF-902D-E371D06F8A5F}" type="pres">
      <dgm:prSet presAssocID="{D7162F25-F4CA-4EBD-A203-ECE291A64A68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D887B684-2563-4DF2-8E3F-BCA5911C03C1}" type="pres">
      <dgm:prSet presAssocID="{74C69438-A68E-4CCD-BAB9-A8FDB00D880F}" presName="compNode" presStyleCnt="0"/>
      <dgm:spPr/>
    </dgm:pt>
    <dgm:pt modelId="{825714EE-16AC-43E1-B2F9-71A9CCB7BC7B}" type="pres">
      <dgm:prSet presAssocID="{74C69438-A68E-4CCD-BAB9-A8FDB00D880F}" presName="dummyConnPt" presStyleCnt="0"/>
      <dgm:spPr/>
    </dgm:pt>
    <dgm:pt modelId="{2E884A65-3FA0-48BC-88EB-955264669C31}" type="pres">
      <dgm:prSet presAssocID="{74C69438-A68E-4CCD-BAB9-A8FDB00D880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4D420-3D60-4F95-AFF9-EE5A68FA5FF7}" type="pres">
      <dgm:prSet presAssocID="{9265AB32-5F70-4793-9802-03426FD84A6B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6A1CE438-DAD2-4284-AC4F-882099B339D7}" type="pres">
      <dgm:prSet presAssocID="{66F21E5F-1479-480B-854F-97504BF6D192}" presName="compNode" presStyleCnt="0"/>
      <dgm:spPr/>
    </dgm:pt>
    <dgm:pt modelId="{879780AC-745A-490A-8CB8-F561FC3D8A93}" type="pres">
      <dgm:prSet presAssocID="{66F21E5F-1479-480B-854F-97504BF6D192}" presName="dummyConnPt" presStyleCnt="0"/>
      <dgm:spPr/>
    </dgm:pt>
    <dgm:pt modelId="{EFC5CD63-C908-4EAB-8E15-6EF0B0865EB9}" type="pres">
      <dgm:prSet presAssocID="{66F21E5F-1479-480B-854F-97504BF6D192}" presName="node" presStyleLbl="node1" presStyleIdx="4" presStyleCnt="9" custScaleX="97991" custLinFactNeighborX="-6267" custLinFactNeighborY="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25FCE-75E2-43F1-9F11-5CC094F179F9}" type="pres">
      <dgm:prSet presAssocID="{5128A71B-35BF-43A0-8731-95F1D45588A5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22C3FF1C-A15D-49C1-9FB8-3909FC43AED9}" type="pres">
      <dgm:prSet presAssocID="{EC9664D7-5B1B-40BC-89C3-5E365E0BCC50}" presName="compNode" presStyleCnt="0"/>
      <dgm:spPr/>
    </dgm:pt>
    <dgm:pt modelId="{ED49B8CF-9780-4957-8CE9-F1DDC6872099}" type="pres">
      <dgm:prSet presAssocID="{EC9664D7-5B1B-40BC-89C3-5E365E0BCC50}" presName="dummyConnPt" presStyleCnt="0"/>
      <dgm:spPr/>
    </dgm:pt>
    <dgm:pt modelId="{DD0A98D6-E092-4650-94EC-71EF8F0A3F8D}" type="pres">
      <dgm:prSet presAssocID="{EC9664D7-5B1B-40BC-89C3-5E365E0BCC5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335B2-B850-4656-8C44-D836286C19CF}" type="pres">
      <dgm:prSet presAssocID="{E3D976E2-BC68-4520-BA6D-8BB1213E86D0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C0EB8C32-B9C4-447D-9A31-5A894BC7C1D6}" type="pres">
      <dgm:prSet presAssocID="{0D472552-D53F-4187-AD5D-AC9E55B9407B}" presName="compNode" presStyleCnt="0"/>
      <dgm:spPr/>
    </dgm:pt>
    <dgm:pt modelId="{10931792-B7FE-4A1A-9E1C-E628F7961BE2}" type="pres">
      <dgm:prSet presAssocID="{0D472552-D53F-4187-AD5D-AC9E55B9407B}" presName="dummyConnPt" presStyleCnt="0"/>
      <dgm:spPr/>
    </dgm:pt>
    <dgm:pt modelId="{412B582D-89CB-4E95-8692-6E33881C06BC}" type="pres">
      <dgm:prSet presAssocID="{0D472552-D53F-4187-AD5D-AC9E55B9407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C7B52-C2B4-415A-B73F-4E8143D2ACF7}" type="pres">
      <dgm:prSet presAssocID="{A42CA88E-1D90-4CF4-BEE7-8BDB0B22EFC7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0DEA6225-BA36-465E-A796-367F2DF3E12C}" type="pres">
      <dgm:prSet presAssocID="{FEFD2D75-BCFF-4C87-9695-4F07D90F64AD}" presName="compNode" presStyleCnt="0"/>
      <dgm:spPr/>
    </dgm:pt>
    <dgm:pt modelId="{B78C78F4-A908-4165-BA92-05D69922D289}" type="pres">
      <dgm:prSet presAssocID="{FEFD2D75-BCFF-4C87-9695-4F07D90F64AD}" presName="dummyConnPt" presStyleCnt="0"/>
      <dgm:spPr/>
    </dgm:pt>
    <dgm:pt modelId="{7CBF875D-E9E7-4376-8372-5581B95E6C14}" type="pres">
      <dgm:prSet presAssocID="{FEFD2D75-BCFF-4C87-9695-4F07D90F64A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B6D25-933D-4904-B32A-3A95081F3AA1}" type="pres">
      <dgm:prSet presAssocID="{2B5D36BD-E807-45A3-9DFB-26600A5D32E3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92B8C80D-8B2D-4635-8F31-558F030487CD}" type="pres">
      <dgm:prSet presAssocID="{58258E04-242A-484A-80B3-8212A1F1CB56}" presName="compNode" presStyleCnt="0"/>
      <dgm:spPr/>
    </dgm:pt>
    <dgm:pt modelId="{8A5A6142-24FD-4592-8E33-178036E2CC25}" type="pres">
      <dgm:prSet presAssocID="{58258E04-242A-484A-80B3-8212A1F1CB56}" presName="dummyConnPt" presStyleCnt="0"/>
      <dgm:spPr/>
    </dgm:pt>
    <dgm:pt modelId="{D81046BE-9B4A-4CE4-8B43-60CE2ADC0079}" type="pres">
      <dgm:prSet presAssocID="{58258E04-242A-484A-80B3-8212A1F1CB5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BD4DD9-81CE-45B8-8E72-D95EFFE8D1B9}" srcId="{D1DD5754-E5DE-4A21-88BC-E6D9CC20B964}" destId="{66F21E5F-1479-480B-854F-97504BF6D192}" srcOrd="4" destOrd="0" parTransId="{8637ED0D-563E-4CB8-B048-60FF170796E8}" sibTransId="{5128A71B-35BF-43A0-8731-95F1D45588A5}"/>
    <dgm:cxn modelId="{D99820D1-51F4-4A48-BB5C-82330D2290C2}" type="presOf" srcId="{E3D976E2-BC68-4520-BA6D-8BB1213E86D0}" destId="{0F3335B2-B850-4656-8C44-D836286C19CF}" srcOrd="0" destOrd="0" presId="urn:microsoft.com/office/officeart/2005/8/layout/bProcess4"/>
    <dgm:cxn modelId="{91A2C210-5112-47EC-9DD9-1BE6E2B07ABC}" type="presOf" srcId="{A42CA88E-1D90-4CF4-BEE7-8BDB0B22EFC7}" destId="{ED7C7B52-C2B4-415A-B73F-4E8143D2ACF7}" srcOrd="0" destOrd="0" presId="urn:microsoft.com/office/officeart/2005/8/layout/bProcess4"/>
    <dgm:cxn modelId="{2CF5270A-D1C5-428C-B0C4-E51572437CE2}" type="presOf" srcId="{9265AB32-5F70-4793-9802-03426FD84A6B}" destId="{D1A4D420-3D60-4F95-AFF9-EE5A68FA5FF7}" srcOrd="0" destOrd="0" presId="urn:microsoft.com/office/officeart/2005/8/layout/bProcess4"/>
    <dgm:cxn modelId="{0D927375-E7E3-44AF-9BE0-C86D216D2164}" type="presOf" srcId="{F85073E7-563A-4EA4-A6DF-E0D1063EEE0F}" destId="{59DF3097-8A9A-4A75-BF98-E45B45FC8CF1}" srcOrd="0" destOrd="0" presId="urn:microsoft.com/office/officeart/2005/8/layout/bProcess4"/>
    <dgm:cxn modelId="{77060BD3-CE85-4184-B258-36CED5BE03BC}" type="presOf" srcId="{B94C7F5F-7AC7-47D1-9CBA-D95E7C795FC7}" destId="{5C60C94E-1814-4F62-8C39-FD34D2E5E4BF}" srcOrd="0" destOrd="0" presId="urn:microsoft.com/office/officeart/2005/8/layout/bProcess4"/>
    <dgm:cxn modelId="{91B2F961-EC35-4E62-A39A-A3A9194E6C02}" srcId="{D1DD5754-E5DE-4A21-88BC-E6D9CC20B964}" destId="{F85073E7-563A-4EA4-A6DF-E0D1063EEE0F}" srcOrd="2" destOrd="0" parTransId="{8329543D-FF96-4309-BD26-1840767100FE}" sibTransId="{D7162F25-F4CA-4EBD-A203-ECE291A64A68}"/>
    <dgm:cxn modelId="{ED0D82E8-AE45-470B-9048-8C4C472227D4}" type="presOf" srcId="{D7162F25-F4CA-4EBD-A203-ECE291A64A68}" destId="{785E941B-CDB2-46DF-902D-E371D06F8A5F}" srcOrd="0" destOrd="0" presId="urn:microsoft.com/office/officeart/2005/8/layout/bProcess4"/>
    <dgm:cxn modelId="{FF582C22-672E-4C68-B735-79490B05E28E}" srcId="{D1DD5754-E5DE-4A21-88BC-E6D9CC20B964}" destId="{FEFD2D75-BCFF-4C87-9695-4F07D90F64AD}" srcOrd="7" destOrd="0" parTransId="{FF7768E2-C385-4700-BA2F-AF649DEE6747}" sibTransId="{2B5D36BD-E807-45A3-9DFB-26600A5D32E3}"/>
    <dgm:cxn modelId="{27CFACF2-B544-4A8A-B0D8-DF181C8F08CC}" type="presOf" srcId="{66F21E5F-1479-480B-854F-97504BF6D192}" destId="{EFC5CD63-C908-4EAB-8E15-6EF0B0865EB9}" srcOrd="0" destOrd="0" presId="urn:microsoft.com/office/officeart/2005/8/layout/bProcess4"/>
    <dgm:cxn modelId="{959BA281-9300-48E0-A9D4-EEA33E06CA7B}" type="presOf" srcId="{A79B884D-2260-4779-88AE-7F3257C23F39}" destId="{EC3CCFF8-F2B7-4A7D-BDE9-4AA707F5D332}" srcOrd="0" destOrd="0" presId="urn:microsoft.com/office/officeart/2005/8/layout/bProcess4"/>
    <dgm:cxn modelId="{17090F8C-2689-4A6E-8DB5-9326920C8D97}" type="presOf" srcId="{40A8C87C-72B3-4268-96BD-8A1F15B37889}" destId="{96AE105C-64A7-4A47-8366-94DB7F09FD7F}" srcOrd="0" destOrd="0" presId="urn:microsoft.com/office/officeart/2005/8/layout/bProcess4"/>
    <dgm:cxn modelId="{557FCA4D-052C-4783-B97E-665448782ED2}" srcId="{D1DD5754-E5DE-4A21-88BC-E6D9CC20B964}" destId="{EC9664D7-5B1B-40BC-89C3-5E365E0BCC50}" srcOrd="5" destOrd="0" parTransId="{384B3F72-1F64-44E1-B64C-51ECB96836F7}" sibTransId="{E3D976E2-BC68-4520-BA6D-8BB1213E86D0}"/>
    <dgm:cxn modelId="{23BE625A-2D5B-489D-8A84-DCF2F76F9AF7}" type="presOf" srcId="{74C69438-A68E-4CCD-BAB9-A8FDB00D880F}" destId="{2E884A65-3FA0-48BC-88EB-955264669C31}" srcOrd="0" destOrd="0" presId="urn:microsoft.com/office/officeart/2005/8/layout/bProcess4"/>
    <dgm:cxn modelId="{051681ED-EEAA-4C50-B8E4-EC1B7BAD75D8}" type="presOf" srcId="{D1DD5754-E5DE-4A21-88BC-E6D9CC20B964}" destId="{B4BFBC81-BCA7-4554-A367-EFAFDC3E9DED}" srcOrd="0" destOrd="0" presId="urn:microsoft.com/office/officeart/2005/8/layout/bProcess4"/>
    <dgm:cxn modelId="{2A42B7BA-0002-46BA-A78B-C3E9963819B7}" srcId="{D1DD5754-E5DE-4A21-88BC-E6D9CC20B964}" destId="{B94C7F5F-7AC7-47D1-9CBA-D95E7C795FC7}" srcOrd="0" destOrd="0" parTransId="{C20C6889-3E33-48AE-82AA-4FBC8F2D5408}" sibTransId="{40A8C87C-72B3-4268-96BD-8A1F15B37889}"/>
    <dgm:cxn modelId="{DF85EDE6-67BC-4A09-A927-EDE025DF59A8}" srcId="{D1DD5754-E5DE-4A21-88BC-E6D9CC20B964}" destId="{58258E04-242A-484A-80B3-8212A1F1CB56}" srcOrd="8" destOrd="0" parTransId="{90561147-5BE2-493A-BC7D-96A55BCF6A94}" sibTransId="{F56D4D46-846E-4070-8A78-ABDEBE39BEE2}"/>
    <dgm:cxn modelId="{22A89BCB-076D-40AA-B728-3383C7F4E28C}" srcId="{D1DD5754-E5DE-4A21-88BC-E6D9CC20B964}" destId="{A79B884D-2260-4779-88AE-7F3257C23F39}" srcOrd="1" destOrd="0" parTransId="{EA52FFAA-0A30-4420-AC87-734A80A68779}" sibTransId="{10A222EA-6681-4C6C-834D-CFEF9A9B340F}"/>
    <dgm:cxn modelId="{F6AC3FE6-FDEF-4969-938D-F17FC6C3C961}" srcId="{D1DD5754-E5DE-4A21-88BC-E6D9CC20B964}" destId="{74C69438-A68E-4CCD-BAB9-A8FDB00D880F}" srcOrd="3" destOrd="0" parTransId="{7089368C-D807-4C82-8A46-C7B6C338E5F1}" sibTransId="{9265AB32-5F70-4793-9802-03426FD84A6B}"/>
    <dgm:cxn modelId="{7B191C99-4A03-45E9-ADAA-E618317B932C}" type="presOf" srcId="{5128A71B-35BF-43A0-8731-95F1D45588A5}" destId="{C5C25FCE-75E2-43F1-9F11-5CC094F179F9}" srcOrd="0" destOrd="0" presId="urn:microsoft.com/office/officeart/2005/8/layout/bProcess4"/>
    <dgm:cxn modelId="{1C29E636-2FCB-40BD-8C20-52322A59566F}" srcId="{D1DD5754-E5DE-4A21-88BC-E6D9CC20B964}" destId="{0D472552-D53F-4187-AD5D-AC9E55B9407B}" srcOrd="6" destOrd="0" parTransId="{3C18600D-146F-40AF-A20E-6D438ADE0C4A}" sibTransId="{A42CA88E-1D90-4CF4-BEE7-8BDB0B22EFC7}"/>
    <dgm:cxn modelId="{7146A905-0C60-47E2-B1E5-A113E1EEAFC6}" type="presOf" srcId="{58258E04-242A-484A-80B3-8212A1F1CB56}" destId="{D81046BE-9B4A-4CE4-8B43-60CE2ADC0079}" srcOrd="0" destOrd="0" presId="urn:microsoft.com/office/officeart/2005/8/layout/bProcess4"/>
    <dgm:cxn modelId="{175C22B1-4651-47B4-9EBB-73248771546F}" type="presOf" srcId="{EC9664D7-5B1B-40BC-89C3-5E365E0BCC50}" destId="{DD0A98D6-E092-4650-94EC-71EF8F0A3F8D}" srcOrd="0" destOrd="0" presId="urn:microsoft.com/office/officeart/2005/8/layout/bProcess4"/>
    <dgm:cxn modelId="{25C72657-CE5D-4457-AB7C-EE6E3547AD1A}" type="presOf" srcId="{0D472552-D53F-4187-AD5D-AC9E55B9407B}" destId="{412B582D-89CB-4E95-8692-6E33881C06BC}" srcOrd="0" destOrd="0" presId="urn:microsoft.com/office/officeart/2005/8/layout/bProcess4"/>
    <dgm:cxn modelId="{206218DA-B478-47C3-B351-959D68714D0A}" type="presOf" srcId="{FEFD2D75-BCFF-4C87-9695-4F07D90F64AD}" destId="{7CBF875D-E9E7-4376-8372-5581B95E6C14}" srcOrd="0" destOrd="0" presId="urn:microsoft.com/office/officeart/2005/8/layout/bProcess4"/>
    <dgm:cxn modelId="{0EEB542F-FC26-4F95-AAB0-234FBD0C2924}" type="presOf" srcId="{10A222EA-6681-4C6C-834D-CFEF9A9B340F}" destId="{CB3B4960-E848-464F-8150-5D1B860428C7}" srcOrd="0" destOrd="0" presId="urn:microsoft.com/office/officeart/2005/8/layout/bProcess4"/>
    <dgm:cxn modelId="{73D52600-6454-4A68-A347-4A7439CE0099}" type="presOf" srcId="{2B5D36BD-E807-45A3-9DFB-26600A5D32E3}" destId="{50EB6D25-933D-4904-B32A-3A95081F3AA1}" srcOrd="0" destOrd="0" presId="urn:microsoft.com/office/officeart/2005/8/layout/bProcess4"/>
    <dgm:cxn modelId="{F8258136-648C-412E-9FF7-8875772ED7EA}" type="presParOf" srcId="{B4BFBC81-BCA7-4554-A367-EFAFDC3E9DED}" destId="{2EE0AFD5-6DB0-470F-A78E-A620806E2AFB}" srcOrd="0" destOrd="0" presId="urn:microsoft.com/office/officeart/2005/8/layout/bProcess4"/>
    <dgm:cxn modelId="{EFFCCB3A-A482-4A7B-89A1-26A333E9D86B}" type="presParOf" srcId="{2EE0AFD5-6DB0-470F-A78E-A620806E2AFB}" destId="{6F79AC4E-0DC7-447D-BBF2-978FF932B5AA}" srcOrd="0" destOrd="0" presId="urn:microsoft.com/office/officeart/2005/8/layout/bProcess4"/>
    <dgm:cxn modelId="{A1FA43EF-930F-4A89-ABA1-E0CD6545E5FA}" type="presParOf" srcId="{2EE0AFD5-6DB0-470F-A78E-A620806E2AFB}" destId="{5C60C94E-1814-4F62-8C39-FD34D2E5E4BF}" srcOrd="1" destOrd="0" presId="urn:microsoft.com/office/officeart/2005/8/layout/bProcess4"/>
    <dgm:cxn modelId="{3BB7BEE2-4393-4668-9DAE-A909A9BBCDA7}" type="presParOf" srcId="{B4BFBC81-BCA7-4554-A367-EFAFDC3E9DED}" destId="{96AE105C-64A7-4A47-8366-94DB7F09FD7F}" srcOrd="1" destOrd="0" presId="urn:microsoft.com/office/officeart/2005/8/layout/bProcess4"/>
    <dgm:cxn modelId="{42483A1C-BA89-4FE9-AC54-1FD0602C6CF3}" type="presParOf" srcId="{B4BFBC81-BCA7-4554-A367-EFAFDC3E9DED}" destId="{26FD2E47-4449-4878-B891-305D25E4C593}" srcOrd="2" destOrd="0" presId="urn:microsoft.com/office/officeart/2005/8/layout/bProcess4"/>
    <dgm:cxn modelId="{280C242C-A0C6-4AD9-A5AD-CB6A5E921E36}" type="presParOf" srcId="{26FD2E47-4449-4878-B891-305D25E4C593}" destId="{CA4072FB-EA55-49CC-9375-DB7EA3826F8F}" srcOrd="0" destOrd="0" presId="urn:microsoft.com/office/officeart/2005/8/layout/bProcess4"/>
    <dgm:cxn modelId="{04D0EE54-D325-4CA6-BF20-7D8BE0C3DB31}" type="presParOf" srcId="{26FD2E47-4449-4878-B891-305D25E4C593}" destId="{EC3CCFF8-F2B7-4A7D-BDE9-4AA707F5D332}" srcOrd="1" destOrd="0" presId="urn:microsoft.com/office/officeart/2005/8/layout/bProcess4"/>
    <dgm:cxn modelId="{5383DD03-5FE7-411D-B9E6-AD31BEC2112B}" type="presParOf" srcId="{B4BFBC81-BCA7-4554-A367-EFAFDC3E9DED}" destId="{CB3B4960-E848-464F-8150-5D1B860428C7}" srcOrd="3" destOrd="0" presId="urn:microsoft.com/office/officeart/2005/8/layout/bProcess4"/>
    <dgm:cxn modelId="{F2D27652-1E8C-4D26-BF52-CE249A35F74E}" type="presParOf" srcId="{B4BFBC81-BCA7-4554-A367-EFAFDC3E9DED}" destId="{3E28D14A-8C46-462D-9071-6597F916E95F}" srcOrd="4" destOrd="0" presId="urn:microsoft.com/office/officeart/2005/8/layout/bProcess4"/>
    <dgm:cxn modelId="{713A0B9C-69E9-4093-AC78-7A4892740C93}" type="presParOf" srcId="{3E28D14A-8C46-462D-9071-6597F916E95F}" destId="{BDE287DD-5182-4D41-9FB1-DF9B7CAC89C6}" srcOrd="0" destOrd="0" presId="urn:microsoft.com/office/officeart/2005/8/layout/bProcess4"/>
    <dgm:cxn modelId="{98A841A3-288C-4F61-A4C3-4C6A8E1FD3A9}" type="presParOf" srcId="{3E28D14A-8C46-462D-9071-6597F916E95F}" destId="{59DF3097-8A9A-4A75-BF98-E45B45FC8CF1}" srcOrd="1" destOrd="0" presId="urn:microsoft.com/office/officeart/2005/8/layout/bProcess4"/>
    <dgm:cxn modelId="{02307442-6072-4BDF-A320-68C3C0C40315}" type="presParOf" srcId="{B4BFBC81-BCA7-4554-A367-EFAFDC3E9DED}" destId="{785E941B-CDB2-46DF-902D-E371D06F8A5F}" srcOrd="5" destOrd="0" presId="urn:microsoft.com/office/officeart/2005/8/layout/bProcess4"/>
    <dgm:cxn modelId="{692F7C43-C10E-4667-BAC1-19C65CEF6199}" type="presParOf" srcId="{B4BFBC81-BCA7-4554-A367-EFAFDC3E9DED}" destId="{D887B684-2563-4DF2-8E3F-BCA5911C03C1}" srcOrd="6" destOrd="0" presId="urn:microsoft.com/office/officeart/2005/8/layout/bProcess4"/>
    <dgm:cxn modelId="{0105E8F7-00C9-4215-A477-283247D0A26C}" type="presParOf" srcId="{D887B684-2563-4DF2-8E3F-BCA5911C03C1}" destId="{825714EE-16AC-43E1-B2F9-71A9CCB7BC7B}" srcOrd="0" destOrd="0" presId="urn:microsoft.com/office/officeart/2005/8/layout/bProcess4"/>
    <dgm:cxn modelId="{C8A9E7E2-A280-4488-8C9D-562FE82BC28A}" type="presParOf" srcId="{D887B684-2563-4DF2-8E3F-BCA5911C03C1}" destId="{2E884A65-3FA0-48BC-88EB-955264669C31}" srcOrd="1" destOrd="0" presId="urn:microsoft.com/office/officeart/2005/8/layout/bProcess4"/>
    <dgm:cxn modelId="{D32BE96A-2873-4DDE-A74C-58BB22858850}" type="presParOf" srcId="{B4BFBC81-BCA7-4554-A367-EFAFDC3E9DED}" destId="{D1A4D420-3D60-4F95-AFF9-EE5A68FA5FF7}" srcOrd="7" destOrd="0" presId="urn:microsoft.com/office/officeart/2005/8/layout/bProcess4"/>
    <dgm:cxn modelId="{D6D6FF6A-6B60-4CFF-845C-81F8C60B37EC}" type="presParOf" srcId="{B4BFBC81-BCA7-4554-A367-EFAFDC3E9DED}" destId="{6A1CE438-DAD2-4284-AC4F-882099B339D7}" srcOrd="8" destOrd="0" presId="urn:microsoft.com/office/officeart/2005/8/layout/bProcess4"/>
    <dgm:cxn modelId="{D3CC0C99-CC36-4B47-AE12-59B25F9E288B}" type="presParOf" srcId="{6A1CE438-DAD2-4284-AC4F-882099B339D7}" destId="{879780AC-745A-490A-8CB8-F561FC3D8A93}" srcOrd="0" destOrd="0" presId="urn:microsoft.com/office/officeart/2005/8/layout/bProcess4"/>
    <dgm:cxn modelId="{99165C9A-3660-4B66-851E-BBC56FBFB3B0}" type="presParOf" srcId="{6A1CE438-DAD2-4284-AC4F-882099B339D7}" destId="{EFC5CD63-C908-4EAB-8E15-6EF0B0865EB9}" srcOrd="1" destOrd="0" presId="urn:microsoft.com/office/officeart/2005/8/layout/bProcess4"/>
    <dgm:cxn modelId="{0EF0DFD5-2337-41BD-B7D6-FB4BF00316FE}" type="presParOf" srcId="{B4BFBC81-BCA7-4554-A367-EFAFDC3E9DED}" destId="{C5C25FCE-75E2-43F1-9F11-5CC094F179F9}" srcOrd="9" destOrd="0" presId="urn:microsoft.com/office/officeart/2005/8/layout/bProcess4"/>
    <dgm:cxn modelId="{275AFBB1-E022-42A9-AA94-FA29B4EB43D3}" type="presParOf" srcId="{B4BFBC81-BCA7-4554-A367-EFAFDC3E9DED}" destId="{22C3FF1C-A15D-49C1-9FB8-3909FC43AED9}" srcOrd="10" destOrd="0" presId="urn:microsoft.com/office/officeart/2005/8/layout/bProcess4"/>
    <dgm:cxn modelId="{1CC87B0C-C038-4B75-BD68-D6399AF720CF}" type="presParOf" srcId="{22C3FF1C-A15D-49C1-9FB8-3909FC43AED9}" destId="{ED49B8CF-9780-4957-8CE9-F1DDC6872099}" srcOrd="0" destOrd="0" presId="urn:microsoft.com/office/officeart/2005/8/layout/bProcess4"/>
    <dgm:cxn modelId="{171E9816-2F6F-4784-A7DC-3E3A5560D4C9}" type="presParOf" srcId="{22C3FF1C-A15D-49C1-9FB8-3909FC43AED9}" destId="{DD0A98D6-E092-4650-94EC-71EF8F0A3F8D}" srcOrd="1" destOrd="0" presId="urn:microsoft.com/office/officeart/2005/8/layout/bProcess4"/>
    <dgm:cxn modelId="{38995561-8DD1-4090-A97D-79B2692E16A7}" type="presParOf" srcId="{B4BFBC81-BCA7-4554-A367-EFAFDC3E9DED}" destId="{0F3335B2-B850-4656-8C44-D836286C19CF}" srcOrd="11" destOrd="0" presId="urn:microsoft.com/office/officeart/2005/8/layout/bProcess4"/>
    <dgm:cxn modelId="{709EAF03-02BD-41AD-87C4-19D054468044}" type="presParOf" srcId="{B4BFBC81-BCA7-4554-A367-EFAFDC3E9DED}" destId="{C0EB8C32-B9C4-447D-9A31-5A894BC7C1D6}" srcOrd="12" destOrd="0" presId="urn:microsoft.com/office/officeart/2005/8/layout/bProcess4"/>
    <dgm:cxn modelId="{9296B9E2-AFA0-4F93-B425-7891CEFB2D1C}" type="presParOf" srcId="{C0EB8C32-B9C4-447D-9A31-5A894BC7C1D6}" destId="{10931792-B7FE-4A1A-9E1C-E628F7961BE2}" srcOrd="0" destOrd="0" presId="urn:microsoft.com/office/officeart/2005/8/layout/bProcess4"/>
    <dgm:cxn modelId="{FD6DCDDB-0B39-4DB0-95D7-297F302035D9}" type="presParOf" srcId="{C0EB8C32-B9C4-447D-9A31-5A894BC7C1D6}" destId="{412B582D-89CB-4E95-8692-6E33881C06BC}" srcOrd="1" destOrd="0" presId="urn:microsoft.com/office/officeart/2005/8/layout/bProcess4"/>
    <dgm:cxn modelId="{9FEA4D67-A207-4347-8F0C-7C8382CC97B3}" type="presParOf" srcId="{B4BFBC81-BCA7-4554-A367-EFAFDC3E9DED}" destId="{ED7C7B52-C2B4-415A-B73F-4E8143D2ACF7}" srcOrd="13" destOrd="0" presId="urn:microsoft.com/office/officeart/2005/8/layout/bProcess4"/>
    <dgm:cxn modelId="{0ECEF065-9950-4BB4-A25D-877FE3014FD2}" type="presParOf" srcId="{B4BFBC81-BCA7-4554-A367-EFAFDC3E9DED}" destId="{0DEA6225-BA36-465E-A796-367F2DF3E12C}" srcOrd="14" destOrd="0" presId="urn:microsoft.com/office/officeart/2005/8/layout/bProcess4"/>
    <dgm:cxn modelId="{4F265D38-C1CE-4810-A3F4-48FBAB86F215}" type="presParOf" srcId="{0DEA6225-BA36-465E-A796-367F2DF3E12C}" destId="{B78C78F4-A908-4165-BA92-05D69922D289}" srcOrd="0" destOrd="0" presId="urn:microsoft.com/office/officeart/2005/8/layout/bProcess4"/>
    <dgm:cxn modelId="{094808C9-E98E-4994-9BCD-8C445B44C606}" type="presParOf" srcId="{0DEA6225-BA36-465E-A796-367F2DF3E12C}" destId="{7CBF875D-E9E7-4376-8372-5581B95E6C14}" srcOrd="1" destOrd="0" presId="urn:microsoft.com/office/officeart/2005/8/layout/bProcess4"/>
    <dgm:cxn modelId="{7AD7525E-6D8B-47BD-8DE2-18AFDBF99334}" type="presParOf" srcId="{B4BFBC81-BCA7-4554-A367-EFAFDC3E9DED}" destId="{50EB6D25-933D-4904-B32A-3A95081F3AA1}" srcOrd="15" destOrd="0" presId="urn:microsoft.com/office/officeart/2005/8/layout/bProcess4"/>
    <dgm:cxn modelId="{E721E186-D0B9-4621-A298-0087D67083AB}" type="presParOf" srcId="{B4BFBC81-BCA7-4554-A367-EFAFDC3E9DED}" destId="{92B8C80D-8B2D-4635-8F31-558F030487CD}" srcOrd="16" destOrd="0" presId="urn:microsoft.com/office/officeart/2005/8/layout/bProcess4"/>
    <dgm:cxn modelId="{F18B80E8-74F7-48C9-8FE5-60DEF487A316}" type="presParOf" srcId="{92B8C80D-8B2D-4635-8F31-558F030487CD}" destId="{8A5A6142-24FD-4592-8E33-178036E2CC25}" srcOrd="0" destOrd="0" presId="urn:microsoft.com/office/officeart/2005/8/layout/bProcess4"/>
    <dgm:cxn modelId="{36448E6D-094C-4D5B-A26F-F62B968081D0}" type="presParOf" srcId="{92B8C80D-8B2D-4635-8F31-558F030487CD}" destId="{D81046BE-9B4A-4CE4-8B43-60CE2ADC007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9E4C3-2B6E-4EFC-BC4D-570FFB026255}">
      <dsp:nvSpPr>
        <dsp:cNvPr id="0" name=""/>
        <dsp:cNvSpPr/>
      </dsp:nvSpPr>
      <dsp:spPr>
        <a:xfrm>
          <a:off x="352425" y="1163"/>
          <a:ext cx="3589734" cy="2153840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 সংখ্যাগরিষ্টের মত।</a:t>
          </a:r>
          <a:endParaRPr lang="en-US" sz="3200" kern="1200" dirty="0">
            <a:solidFill>
              <a:schemeClr val="accent4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2425" y="1163"/>
        <a:ext cx="3589734" cy="2153840"/>
      </dsp:txXfrm>
    </dsp:sp>
    <dsp:sp modelId="{06794813-94FF-4673-B4B0-C0CEC821BFF9}">
      <dsp:nvSpPr>
        <dsp:cNvPr id="0" name=""/>
        <dsp:cNvSpPr/>
      </dsp:nvSpPr>
      <dsp:spPr>
        <a:xfrm>
          <a:off x="4301132" y="84279"/>
          <a:ext cx="3589734" cy="215384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 কল্যাণকর।</a:t>
          </a:r>
          <a:endParaRPr lang="en-US" sz="36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01132" y="84279"/>
        <a:ext cx="3589734" cy="2153840"/>
      </dsp:txXfrm>
    </dsp:sp>
    <dsp:sp modelId="{C16E012D-A9BA-4D60-B65A-D3B43A94CC7D}">
      <dsp:nvSpPr>
        <dsp:cNvPr id="0" name=""/>
        <dsp:cNvSpPr/>
      </dsp:nvSpPr>
      <dsp:spPr>
        <a:xfrm>
          <a:off x="8263696" y="1163"/>
          <a:ext cx="3589734" cy="215384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 সুস্পষ্ট।</a:t>
          </a:r>
          <a:endParaRPr lang="en-US" sz="3600" kern="1200" dirty="0">
            <a:solidFill>
              <a:srgbClr val="92D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63696" y="1163"/>
        <a:ext cx="3589734" cy="2153840"/>
      </dsp:txXfrm>
    </dsp:sp>
    <dsp:sp modelId="{D4C62BF6-8B5B-46CC-B270-77195A4E9429}">
      <dsp:nvSpPr>
        <dsp:cNvPr id="0" name=""/>
        <dsp:cNvSpPr/>
      </dsp:nvSpPr>
      <dsp:spPr>
        <a:xfrm>
          <a:off x="2326778" y="2513977"/>
          <a:ext cx="3589734" cy="2153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 </a:t>
          </a:r>
          <a:r>
            <a:rPr lang="bn-BD" sz="36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যুক্তিভিত্তিক</a:t>
          </a:r>
          <a:r>
            <a:rPr lang="bn-BD" sz="3200" kern="1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26778" y="2513977"/>
        <a:ext cx="3589734" cy="2153840"/>
      </dsp:txXfrm>
    </dsp:sp>
    <dsp:sp modelId="{60EDC2C4-65D5-4691-AB47-D9F2D38CCE6D}">
      <dsp:nvSpPr>
        <dsp:cNvPr id="0" name=""/>
        <dsp:cNvSpPr/>
      </dsp:nvSpPr>
      <dsp:spPr>
        <a:xfrm>
          <a:off x="6275486" y="2513977"/>
          <a:ext cx="3589734" cy="2153840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 প্রভাবশালী।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75486" y="2513977"/>
        <a:ext cx="3589734" cy="2153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E105C-64A7-4A47-8366-94DB7F09FD7F}">
      <dsp:nvSpPr>
        <dsp:cNvPr id="0" name=""/>
        <dsp:cNvSpPr/>
      </dsp:nvSpPr>
      <dsp:spPr>
        <a:xfrm rot="5583351">
          <a:off x="1182472" y="1169634"/>
          <a:ext cx="1835692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0C94E-1814-4F62-8C39-FD34D2E5E4BF}">
      <dsp:nvSpPr>
        <dsp:cNvPr id="0" name=""/>
        <dsp:cNvSpPr/>
      </dsp:nvSpPr>
      <dsp:spPr>
        <a:xfrm>
          <a:off x="1654827" y="405"/>
          <a:ext cx="2453847" cy="1472308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 সংবাদপত্র।</a:t>
          </a:r>
          <a:endParaRPr lang="en-US" sz="24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97949" y="43527"/>
        <a:ext cx="2367603" cy="1386064"/>
      </dsp:txXfrm>
    </dsp:sp>
    <dsp:sp modelId="{CB3B4960-E848-464F-8150-5D1B860428C7}">
      <dsp:nvSpPr>
        <dsp:cNvPr id="0" name=""/>
        <dsp:cNvSpPr/>
      </dsp:nvSpPr>
      <dsp:spPr>
        <a:xfrm rot="5493008">
          <a:off x="1109501" y="3010223"/>
          <a:ext cx="1834158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CCFF8-F2B7-4A7D-BDE9-4AA707F5D332}">
      <dsp:nvSpPr>
        <dsp:cNvPr id="0" name=""/>
        <dsp:cNvSpPr/>
      </dsp:nvSpPr>
      <dsp:spPr>
        <a:xfrm>
          <a:off x="1556967" y="1840791"/>
          <a:ext cx="2453847" cy="1472308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 রাজনৈতিক দল।</a:t>
          </a:r>
          <a:endParaRPr lang="en-US" sz="2400" kern="1200" dirty="0">
            <a:solidFill>
              <a:schemeClr val="accent4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00089" y="1883913"/>
        <a:ext cx="2367603" cy="1386064"/>
      </dsp:txXfrm>
    </dsp:sp>
    <dsp:sp modelId="{785E941B-CDB2-46DF-902D-E371D06F8A5F}">
      <dsp:nvSpPr>
        <dsp:cNvPr id="0" name=""/>
        <dsp:cNvSpPr/>
      </dsp:nvSpPr>
      <dsp:spPr>
        <a:xfrm rot="21599578">
          <a:off x="2005424" y="3930416"/>
          <a:ext cx="3305930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F3097-8A9A-4A75-BF98-E45B45FC8CF1}">
      <dsp:nvSpPr>
        <dsp:cNvPr id="0" name=""/>
        <dsp:cNvSpPr/>
      </dsp:nvSpPr>
      <dsp:spPr>
        <a:xfrm>
          <a:off x="1507351" y="3681582"/>
          <a:ext cx="2453847" cy="147230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 সভা-সমিতি</a:t>
          </a: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50473" y="3724704"/>
        <a:ext cx="2367603" cy="1386064"/>
      </dsp:txXfrm>
    </dsp:sp>
    <dsp:sp modelId="{D1A4D420-3D60-4F95-AFF9-EE5A68FA5FF7}">
      <dsp:nvSpPr>
        <dsp:cNvPr id="0" name=""/>
        <dsp:cNvSpPr/>
      </dsp:nvSpPr>
      <dsp:spPr>
        <a:xfrm rot="15910072">
          <a:off x="4325316" y="3017006"/>
          <a:ext cx="1825598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84A65-3FA0-48BC-88EB-955264669C31}">
      <dsp:nvSpPr>
        <dsp:cNvPr id="0" name=""/>
        <dsp:cNvSpPr/>
      </dsp:nvSpPr>
      <dsp:spPr>
        <a:xfrm>
          <a:off x="4820585" y="3681176"/>
          <a:ext cx="2453847" cy="147230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 রেডিও,টেলিভিশন।</a:t>
          </a:r>
          <a:endParaRPr lang="en-US" sz="24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3707" y="3724298"/>
        <a:ext cx="2367603" cy="1386064"/>
      </dsp:txXfrm>
    </dsp:sp>
    <dsp:sp modelId="{C5C25FCE-75E2-43F1-9F11-5CC094F179F9}">
      <dsp:nvSpPr>
        <dsp:cNvPr id="0" name=""/>
        <dsp:cNvSpPr/>
      </dsp:nvSpPr>
      <dsp:spPr>
        <a:xfrm rot="16485562">
          <a:off x="4311392" y="1176621"/>
          <a:ext cx="1853445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5CD63-C908-4EAB-8E15-6EF0B0865EB9}">
      <dsp:nvSpPr>
        <dsp:cNvPr id="0" name=""/>
        <dsp:cNvSpPr/>
      </dsp:nvSpPr>
      <dsp:spPr>
        <a:xfrm>
          <a:off x="4691451" y="1854763"/>
          <a:ext cx="2404549" cy="1472308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 আইন সভা</a:t>
          </a:r>
          <a:r>
            <a:rPr lang="bn-BD" sz="1800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1800" kern="1200" dirty="0">
            <a:solidFill>
              <a:schemeClr val="tx2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34573" y="1897885"/>
        <a:ext cx="2318305" cy="1386064"/>
      </dsp:txXfrm>
    </dsp:sp>
    <dsp:sp modelId="{0F3335B2-B850-4656-8C44-D836286C19CF}">
      <dsp:nvSpPr>
        <dsp:cNvPr id="0" name=""/>
        <dsp:cNvSpPr/>
      </dsp:nvSpPr>
      <dsp:spPr>
        <a:xfrm>
          <a:off x="5318658" y="249442"/>
          <a:ext cx="3256313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A98D6-E092-4650-94EC-71EF8F0A3F8D}">
      <dsp:nvSpPr>
        <dsp:cNvPr id="0" name=""/>
        <dsp:cNvSpPr/>
      </dsp:nvSpPr>
      <dsp:spPr>
        <a:xfrm>
          <a:off x="4820585" y="405"/>
          <a:ext cx="2453847" cy="147230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 শিক্ষাপ্রতিষ্টান।</a:t>
          </a:r>
          <a:endParaRPr lang="en-US" sz="2400" kern="1200" dirty="0">
            <a:solidFill>
              <a:schemeClr val="accent2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3707" y="43527"/>
        <a:ext cx="2367603" cy="1386064"/>
      </dsp:txXfrm>
    </dsp:sp>
    <dsp:sp modelId="{ED7C7B52-C2B4-415A-B73F-4E8143D2ACF7}">
      <dsp:nvSpPr>
        <dsp:cNvPr id="0" name=""/>
        <dsp:cNvSpPr/>
      </dsp:nvSpPr>
      <dsp:spPr>
        <a:xfrm rot="5400000">
          <a:off x="7662082" y="1169634"/>
          <a:ext cx="1833082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B582D-89CB-4E95-8692-6E33881C06BC}">
      <dsp:nvSpPr>
        <dsp:cNvPr id="0" name=""/>
        <dsp:cNvSpPr/>
      </dsp:nvSpPr>
      <dsp:spPr>
        <a:xfrm>
          <a:off x="8084202" y="405"/>
          <a:ext cx="2453847" cy="147230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 পরিবার।</a:t>
          </a:r>
          <a:endParaRPr lang="en-US" sz="24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27324" y="43527"/>
        <a:ext cx="2367603" cy="1386064"/>
      </dsp:txXfrm>
    </dsp:sp>
    <dsp:sp modelId="{50EB6D25-933D-4904-B32A-3A95081F3AA1}">
      <dsp:nvSpPr>
        <dsp:cNvPr id="0" name=""/>
        <dsp:cNvSpPr/>
      </dsp:nvSpPr>
      <dsp:spPr>
        <a:xfrm rot="5400000">
          <a:off x="7662082" y="3010020"/>
          <a:ext cx="1833082" cy="2208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F875D-E9E7-4376-8372-5581B95E6C14}">
      <dsp:nvSpPr>
        <dsp:cNvPr id="0" name=""/>
        <dsp:cNvSpPr/>
      </dsp:nvSpPr>
      <dsp:spPr>
        <a:xfrm>
          <a:off x="8084202" y="1840791"/>
          <a:ext cx="2453847" cy="147230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৮।তথ্য প্রযুক্তি।</a:t>
          </a:r>
          <a:endParaRPr lang="en-US" sz="24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27324" y="1883913"/>
        <a:ext cx="2367603" cy="1386064"/>
      </dsp:txXfrm>
    </dsp:sp>
    <dsp:sp modelId="{D81046BE-9B4A-4CE4-8B43-60CE2ADC0079}">
      <dsp:nvSpPr>
        <dsp:cNvPr id="0" name=""/>
        <dsp:cNvSpPr/>
      </dsp:nvSpPr>
      <dsp:spPr>
        <a:xfrm>
          <a:off x="8084202" y="3681176"/>
          <a:ext cx="2453847" cy="1472308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 প্রচার মাধ্যম।</a:t>
          </a:r>
          <a:endParaRPr lang="en-US" sz="2400" kern="1200" dirty="0">
            <a:solidFill>
              <a:schemeClr val="accent4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27324" y="3724298"/>
        <a:ext cx="2367603" cy="138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4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0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4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3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2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6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0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D1D1-B12E-4F4F-BF23-D9B32D1D365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4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D1D1-B12E-4F4F-BF23-D9B32D1D365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CAC3F-ED4A-40C7-A30C-46CF05A87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6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228600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59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8109" y="2194034"/>
            <a:ext cx="6220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ঘোষণাঃ-</a:t>
            </a:r>
            <a:endParaRPr lang="en-US" sz="7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8735" y="3560618"/>
            <a:ext cx="70900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বিষয়বস্তুঃ-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8036" y="4662568"/>
            <a:ext cx="11042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 কি, জনমতের বৈশিষ্ট্য সমূহ কি কি ও জনমতের </a:t>
            </a:r>
            <a:r>
              <a:rPr lang="bn-BD" sz="3600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বাহন / মাধ্যম সমূহ কি কি।</a:t>
            </a:r>
            <a:endParaRPr lang="en-US" sz="2000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27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8508" y="1877622"/>
            <a:ext cx="6871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80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5843" y="3574626"/>
            <a:ext cx="9317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দলে বিভক্ত হয়ে নিম্নের কাজগুলি কর।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5163" y="4594522"/>
            <a:ext cx="71073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4">
                    <a:lumMod val="50000"/>
                  </a:schemeClr>
                </a:solidFill>
              </a:rPr>
              <a:t>ক দলঃ জনমত বলতে কি বুঝ?</a:t>
            </a:r>
          </a:p>
          <a:p>
            <a:r>
              <a:rPr lang="bn-BD" sz="2800" dirty="0" smtClean="0">
                <a:solidFill>
                  <a:schemeClr val="accent4">
                    <a:lumMod val="50000"/>
                  </a:schemeClr>
                </a:solidFill>
              </a:rPr>
              <a:t>খ দলঃ জনমতের ২টি বাহন লিখ?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30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99855"/>
            <a:ext cx="108758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  <a:endParaRPr lang="en-US" sz="8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345" y="4142509"/>
            <a:ext cx="11748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 প্ত্র কি ভাবে জনমত তৈরী করে ?</a:t>
            </a:r>
          </a:p>
          <a:p>
            <a:r>
              <a:rPr lang="bn-IN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মিনিটের মধ্যে সবাই মিলে উত্তর দাও ?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103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3" y="2202873"/>
            <a:ext cx="11166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কাজঃ_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745" y="3823855"/>
            <a:ext cx="11596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জনমত বলতে কি বুঝ?</a:t>
            </a:r>
          </a:p>
          <a:p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গন মাধ্যম বলতে কি বুঝ?</a:t>
            </a:r>
          </a:p>
          <a:p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পরিবার কি ভাবে জনমত তৈরী করে?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7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8672" y="1599871"/>
            <a:ext cx="6414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0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জনমতের বাহন নয় কোনটি?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সংবাদপ্ত্র,                  ২। আইন সভা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,৩। আমলাত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ন্ত্র</a:t>
            </a:r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৩। শিক্ষাপ্রতিষ্টান ।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 জনমতের বাহন নোনটি?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সংবাদপ্ত্র,                   ২।  সচিবালয়।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মন্ত্রনালয়,                    ৪। বিচারালয়।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18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7434" y="2715490"/>
            <a:ext cx="5555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545" y="4599709"/>
            <a:ext cx="11956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জনমতের বাহন / মাধ্যম সমূহের উপর একটি প্রতিবেদন তৈরী করে জমা দিবা।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2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055" y="3061854"/>
            <a:ext cx="10751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15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179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255" y="1157452"/>
            <a:ext cx="4585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84764" cy="31726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5528" y="3366657"/>
            <a:ext cx="59574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মোঃআজহারুল ইসলাম,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 উচ্চ মাধ্যমিক বিদ্যালয়,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পাকুন্দিয়া-কিশোরগঞ্জ।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ই-মেইল, iazharul09@gmail.com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3818" y="3394363"/>
            <a:ext cx="56526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একাদশ,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ওসু-শাসন,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অষ্টম,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জনমত,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63890" y="-69272"/>
            <a:ext cx="3172693" cy="331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15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2068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2109" y="6211669"/>
            <a:ext cx="11139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71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88982" cy="62393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2945" y="6239378"/>
            <a:ext cx="10709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398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0267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2729" y="6211669"/>
            <a:ext cx="11360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307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0982" y="2105889"/>
            <a:ext cx="8853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 বলতে কি বুঝ ?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436" y="3505200"/>
            <a:ext cx="114161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 বলতে সেই মতেকে বুঝি যে মতামত, যুক্তিযুক্ত,প্রভাবশালী ও কল্যাণকর। জনসাধারন প্রতিদিন যে মতামত প্রদান করে তা জনমত নয়। তবে জনমত সর্বদা সংখ্যাগরিষ্ট মানুষের মতামত হওয়া উচিত।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 জিন্সবার্গ মতে’ জনমত কোনো নির্দিষ্ট সময়ে সমাজে বিদ্যমান মতের সমন্বয়।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 জনমত হলো গণতান্ত্রিক সমাজের সংখ্যাগরিষ্টের মতামত।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64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417" y="1099525"/>
            <a:ext cx="9462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জনমতের বৈশিষ্ট্য সুমহঃ-</a:t>
            </a:r>
            <a:endParaRPr lang="en-US" sz="7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53262444"/>
              </p:ext>
            </p:extLst>
          </p:nvPr>
        </p:nvGraphicFramePr>
        <p:xfrm>
          <a:off x="0" y="2299854"/>
          <a:ext cx="12192000" cy="4668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6471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29E4C3-2B6E-4EFC-BC4D-570FFB0262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794813-94FF-4673-B4B0-C0CEC821BF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E012D-A9BA-4D60-B65A-D3B43A94CC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C62BF6-8B5B-46CC-B270-77195A4E942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DC2C4-65D5-4691-AB47-D9F2D38CCE6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055" y="337526"/>
            <a:ext cx="9795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জনমতের বাহন/ মাধ্যম সমূহঃ-</a:t>
            </a:r>
            <a:endParaRPr lang="en-US" sz="72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80678063"/>
              </p:ext>
            </p:extLst>
          </p:nvPr>
        </p:nvGraphicFramePr>
        <p:xfrm>
          <a:off x="96983" y="1537855"/>
          <a:ext cx="12095018" cy="5153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78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60C94E-1814-4F62-8C39-FD34D2E5E4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AE105C-64A7-4A47-8366-94DB7F09FD7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3CCFF8-F2B7-4A7D-BDE9-4AA707F5D3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3B4960-E848-464F-8150-5D1B860428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DF3097-8A9A-4A75-BF98-E45B45FC8C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5E941B-CDB2-46DF-902D-E371D06F8A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884A65-3FA0-48BC-88EB-955264669C3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A4D420-3D60-4F95-AFF9-EE5A68FA5F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C5CD63-C908-4EAB-8E15-6EF0B0865EB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C25FCE-75E2-43F1-9F11-5CC094F179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A98D6-E092-4650-94EC-71EF8F0A3F8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335B2-B850-4656-8C44-D836286C19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2B582D-89CB-4E95-8692-6E33881C06B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7C7B52-C2B4-415A-B73F-4E8143D2AC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BF875D-E9E7-4376-8372-5581B95E6C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EB6D25-933D-4904-B32A-3A95081F3AA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1046BE-9B4A-4CE4-8B43-60CE2ADC007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8727" y="2299854"/>
            <a:ext cx="6012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810000"/>
            <a:ext cx="110559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পাঠের শেষে,</a:t>
            </a:r>
          </a:p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 কি তা বলতে পারবে।</a:t>
            </a:r>
          </a:p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জনমতের বৈশিষ্ট্য সমূহ ব্যাখ্যা করতে পারবে।</a:t>
            </a:r>
          </a:p>
          <a:p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জনমতের বাহন/ মাধ্যম সমূহ মূল্যায়ন করতে পারবে।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3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379</Words>
  <Application>Microsoft Office PowerPoint</Application>
  <PresentationFormat>Widescreen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1JC7N72</dc:creator>
  <cp:lastModifiedBy>78L6N72</cp:lastModifiedBy>
  <cp:revision>52</cp:revision>
  <dcterms:created xsi:type="dcterms:W3CDTF">2019-08-25T06:09:37Z</dcterms:created>
  <dcterms:modified xsi:type="dcterms:W3CDTF">2019-10-25T12:35:22Z</dcterms:modified>
</cp:coreProperties>
</file>