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57" r:id="rId3"/>
    <p:sldId id="269" r:id="rId4"/>
    <p:sldId id="270" r:id="rId5"/>
    <p:sldId id="271" r:id="rId6"/>
    <p:sldId id="259" r:id="rId7"/>
    <p:sldId id="272" r:id="rId8"/>
    <p:sldId id="261" r:id="rId9"/>
    <p:sldId id="262" r:id="rId10"/>
    <p:sldId id="263" r:id="rId11"/>
    <p:sldId id="264" r:id="rId12"/>
    <p:sldId id="273" r:id="rId13"/>
    <p:sldId id="27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B34FC-7B96-45C5-B492-179B1687428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47280-B7CF-4A03-BE90-5686FE5BBDA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606ED0-4DF4-4A04-BCDE-86DC66D7DD82}" type="parTrans" cxnId="{0CF43B8D-510C-46A5-8228-FCF7FBFE0262}">
      <dgm:prSet/>
      <dgm:spPr/>
      <dgm:t>
        <a:bodyPr/>
        <a:lstStyle/>
        <a:p>
          <a:endParaRPr lang="en-US"/>
        </a:p>
      </dgm:t>
    </dgm:pt>
    <dgm:pt modelId="{0BACC1D1-C8DA-4090-8921-118F14CF58CB}" type="sibTrans" cxnId="{0CF43B8D-510C-46A5-8228-FCF7FBFE0262}">
      <dgm:prSet/>
      <dgm:spPr/>
      <dgm:t>
        <a:bodyPr/>
        <a:lstStyle/>
        <a:p>
          <a:endParaRPr lang="en-US"/>
        </a:p>
      </dgm:t>
    </dgm:pt>
    <dgm:pt modelId="{E775D929-DFD1-47D1-891F-23EB38D932F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1438C2-2A7B-4F58-9B68-516AA2825F64}" type="parTrans" cxnId="{CCC655D6-5DAA-45AB-91EA-2436056E1C2A}">
      <dgm:prSet/>
      <dgm:spPr/>
      <dgm:t>
        <a:bodyPr/>
        <a:lstStyle/>
        <a:p>
          <a:endParaRPr lang="en-US"/>
        </a:p>
      </dgm:t>
    </dgm:pt>
    <dgm:pt modelId="{9A6FA542-EF7C-4526-B913-623487993E98}" type="sibTrans" cxnId="{CCC655D6-5DAA-45AB-91EA-2436056E1C2A}">
      <dgm:prSet/>
      <dgm:spPr/>
      <dgm:t>
        <a:bodyPr/>
        <a:lstStyle/>
        <a:p>
          <a:endParaRPr lang="en-US"/>
        </a:p>
      </dgm:t>
    </dgm:pt>
    <dgm:pt modelId="{35F45E1A-C3AE-40E0-A3E7-69CE4F550251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8B7275-0A58-476F-91EA-D1AC716DED11}" type="parTrans" cxnId="{834F2EBE-EB00-401B-9E37-25C435F3AFBC}">
      <dgm:prSet/>
      <dgm:spPr/>
      <dgm:t>
        <a:bodyPr/>
        <a:lstStyle/>
        <a:p>
          <a:endParaRPr lang="en-US"/>
        </a:p>
      </dgm:t>
    </dgm:pt>
    <dgm:pt modelId="{5781B988-D5DE-4E4E-BF70-33FB7003E527}" type="sibTrans" cxnId="{834F2EBE-EB00-401B-9E37-25C435F3AFBC}">
      <dgm:prSet/>
      <dgm:spPr/>
      <dgm:t>
        <a:bodyPr/>
        <a:lstStyle/>
        <a:p>
          <a:endParaRPr lang="en-US"/>
        </a:p>
      </dgm:t>
    </dgm:pt>
    <dgm:pt modelId="{D160BCCC-FAD7-4E8E-A6B8-C2BAD0197391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929E01-D9E1-442F-B3C0-4043281311B1}" type="parTrans" cxnId="{C1B433BB-0B69-40AA-9B72-893856BCFEE6}">
      <dgm:prSet/>
      <dgm:spPr/>
      <dgm:t>
        <a:bodyPr/>
        <a:lstStyle/>
        <a:p>
          <a:endParaRPr lang="en-US"/>
        </a:p>
      </dgm:t>
    </dgm:pt>
    <dgm:pt modelId="{34169693-1911-4DB7-95F2-3A7BAFFC09D6}" type="sibTrans" cxnId="{C1B433BB-0B69-40AA-9B72-893856BCFEE6}">
      <dgm:prSet/>
      <dgm:spPr/>
      <dgm:t>
        <a:bodyPr/>
        <a:lstStyle/>
        <a:p>
          <a:endParaRPr lang="en-US"/>
        </a:p>
      </dgm:t>
    </dgm:pt>
    <dgm:pt modelId="{6DEE6753-B8BC-4A2C-8C96-2F515F3D2A70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97AC56-A2F9-4E31-8EC5-9A7DE4E51C01}" type="parTrans" cxnId="{5CC10D79-A873-47B3-9687-E145E3FA9B65}">
      <dgm:prSet/>
      <dgm:spPr/>
      <dgm:t>
        <a:bodyPr/>
        <a:lstStyle/>
        <a:p>
          <a:endParaRPr lang="en-US"/>
        </a:p>
      </dgm:t>
    </dgm:pt>
    <dgm:pt modelId="{1AA2EA84-57B5-4586-B478-A3D96F863102}" type="sibTrans" cxnId="{5CC10D79-A873-47B3-9687-E145E3FA9B65}">
      <dgm:prSet/>
      <dgm:spPr/>
      <dgm:t>
        <a:bodyPr/>
        <a:lstStyle/>
        <a:p>
          <a:endParaRPr lang="en-US"/>
        </a:p>
      </dgm:t>
    </dgm:pt>
    <dgm:pt modelId="{06988438-C7E0-4DE0-B98D-4B68DFEFA495}" type="pres">
      <dgm:prSet presAssocID="{B62B34FC-7B96-45C5-B492-179B168742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B4D7B-6528-471C-AE65-7BC9BA5BBDE9}" type="pres">
      <dgm:prSet presAssocID="{D2247280-B7CF-4A03-BE90-5686FE5BBD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D268B-DBAE-409C-84AB-07862113650A}" type="pres">
      <dgm:prSet presAssocID="{0BACC1D1-C8DA-4090-8921-118F14CF58CB}" presName="sibTrans" presStyleCnt="0"/>
      <dgm:spPr/>
    </dgm:pt>
    <dgm:pt modelId="{C34E4912-412F-48ED-9917-0805E51CF9C1}" type="pres">
      <dgm:prSet presAssocID="{E775D929-DFD1-47D1-891F-23EB38D932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43A61-C088-4229-BF19-E82FB7654927}" type="pres">
      <dgm:prSet presAssocID="{9A6FA542-EF7C-4526-B913-623487993E98}" presName="sibTrans" presStyleCnt="0"/>
      <dgm:spPr/>
    </dgm:pt>
    <dgm:pt modelId="{E3B938FD-1DD9-4010-869C-DCE39339DE8E}" type="pres">
      <dgm:prSet presAssocID="{35F45E1A-C3AE-40E0-A3E7-69CE4F5502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DDD0F-9742-4F09-B8AE-C315F3E21DF0}" type="pres">
      <dgm:prSet presAssocID="{5781B988-D5DE-4E4E-BF70-33FB7003E527}" presName="sibTrans" presStyleCnt="0"/>
      <dgm:spPr/>
    </dgm:pt>
    <dgm:pt modelId="{07FD015A-C33C-41DB-9B2F-45199CFDB6B0}" type="pres">
      <dgm:prSet presAssocID="{D160BCCC-FAD7-4E8E-A6B8-C2BAD01973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F27DD-2FC6-4283-A4B5-4DD26ACB3CD0}" type="pres">
      <dgm:prSet presAssocID="{34169693-1911-4DB7-95F2-3A7BAFFC09D6}" presName="sibTrans" presStyleCnt="0"/>
      <dgm:spPr/>
    </dgm:pt>
    <dgm:pt modelId="{5C25929C-D0E9-47FE-9FC3-4CE9F5976DCF}" type="pres">
      <dgm:prSet presAssocID="{6DEE6753-B8BC-4A2C-8C96-2F515F3D2A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F43B8D-510C-46A5-8228-FCF7FBFE0262}" srcId="{B62B34FC-7B96-45C5-B492-179B16874280}" destId="{D2247280-B7CF-4A03-BE90-5686FE5BBDAF}" srcOrd="0" destOrd="0" parTransId="{F3606ED0-4DF4-4A04-BCDE-86DC66D7DD82}" sibTransId="{0BACC1D1-C8DA-4090-8921-118F14CF58CB}"/>
    <dgm:cxn modelId="{5CC10D79-A873-47B3-9687-E145E3FA9B65}" srcId="{B62B34FC-7B96-45C5-B492-179B16874280}" destId="{6DEE6753-B8BC-4A2C-8C96-2F515F3D2A70}" srcOrd="4" destOrd="0" parTransId="{1297AC56-A2F9-4E31-8EC5-9A7DE4E51C01}" sibTransId="{1AA2EA84-57B5-4586-B478-A3D96F863102}"/>
    <dgm:cxn modelId="{D75321AB-9849-48C9-9656-A87546AB1DAB}" type="presOf" srcId="{D160BCCC-FAD7-4E8E-A6B8-C2BAD0197391}" destId="{07FD015A-C33C-41DB-9B2F-45199CFDB6B0}" srcOrd="0" destOrd="0" presId="urn:microsoft.com/office/officeart/2005/8/layout/default"/>
    <dgm:cxn modelId="{9A2AE317-8400-437C-B737-19E219933E0A}" type="presOf" srcId="{B62B34FC-7B96-45C5-B492-179B16874280}" destId="{06988438-C7E0-4DE0-B98D-4B68DFEFA495}" srcOrd="0" destOrd="0" presId="urn:microsoft.com/office/officeart/2005/8/layout/default"/>
    <dgm:cxn modelId="{834F2EBE-EB00-401B-9E37-25C435F3AFBC}" srcId="{B62B34FC-7B96-45C5-B492-179B16874280}" destId="{35F45E1A-C3AE-40E0-A3E7-69CE4F550251}" srcOrd="2" destOrd="0" parTransId="{A28B7275-0A58-476F-91EA-D1AC716DED11}" sibTransId="{5781B988-D5DE-4E4E-BF70-33FB7003E527}"/>
    <dgm:cxn modelId="{0E56554E-417E-4AD6-BF16-545A0B8A23AB}" type="presOf" srcId="{35F45E1A-C3AE-40E0-A3E7-69CE4F550251}" destId="{E3B938FD-1DD9-4010-869C-DCE39339DE8E}" srcOrd="0" destOrd="0" presId="urn:microsoft.com/office/officeart/2005/8/layout/default"/>
    <dgm:cxn modelId="{33AC949D-AB71-45CD-BBF4-A83C22718890}" type="presOf" srcId="{D2247280-B7CF-4A03-BE90-5686FE5BBDAF}" destId="{F30B4D7B-6528-471C-AE65-7BC9BA5BBDE9}" srcOrd="0" destOrd="0" presId="urn:microsoft.com/office/officeart/2005/8/layout/default"/>
    <dgm:cxn modelId="{CCC655D6-5DAA-45AB-91EA-2436056E1C2A}" srcId="{B62B34FC-7B96-45C5-B492-179B16874280}" destId="{E775D929-DFD1-47D1-891F-23EB38D932FB}" srcOrd="1" destOrd="0" parTransId="{551438C2-2A7B-4F58-9B68-516AA2825F64}" sibTransId="{9A6FA542-EF7C-4526-B913-623487993E98}"/>
    <dgm:cxn modelId="{E9536DDF-5149-436B-985F-BE1713716309}" type="presOf" srcId="{E775D929-DFD1-47D1-891F-23EB38D932FB}" destId="{C34E4912-412F-48ED-9917-0805E51CF9C1}" srcOrd="0" destOrd="0" presId="urn:microsoft.com/office/officeart/2005/8/layout/default"/>
    <dgm:cxn modelId="{3EED410B-A463-42E5-A1C3-0FA77C48A0C2}" type="presOf" srcId="{6DEE6753-B8BC-4A2C-8C96-2F515F3D2A70}" destId="{5C25929C-D0E9-47FE-9FC3-4CE9F5976DCF}" srcOrd="0" destOrd="0" presId="urn:microsoft.com/office/officeart/2005/8/layout/default"/>
    <dgm:cxn modelId="{C1B433BB-0B69-40AA-9B72-893856BCFEE6}" srcId="{B62B34FC-7B96-45C5-B492-179B16874280}" destId="{D160BCCC-FAD7-4E8E-A6B8-C2BAD0197391}" srcOrd="3" destOrd="0" parTransId="{AB929E01-D9E1-442F-B3C0-4043281311B1}" sibTransId="{34169693-1911-4DB7-95F2-3A7BAFFC09D6}"/>
    <dgm:cxn modelId="{26D5A116-79EE-418C-AE88-BCD904873F9E}" type="presParOf" srcId="{06988438-C7E0-4DE0-B98D-4B68DFEFA495}" destId="{F30B4D7B-6528-471C-AE65-7BC9BA5BBDE9}" srcOrd="0" destOrd="0" presId="urn:microsoft.com/office/officeart/2005/8/layout/default"/>
    <dgm:cxn modelId="{6D439B26-4763-4CEB-8D95-84FD43BF4A71}" type="presParOf" srcId="{06988438-C7E0-4DE0-B98D-4B68DFEFA495}" destId="{B86D268B-DBAE-409C-84AB-07862113650A}" srcOrd="1" destOrd="0" presId="urn:microsoft.com/office/officeart/2005/8/layout/default"/>
    <dgm:cxn modelId="{BA32FEE6-7021-489E-9939-B2470F0AF769}" type="presParOf" srcId="{06988438-C7E0-4DE0-B98D-4B68DFEFA495}" destId="{C34E4912-412F-48ED-9917-0805E51CF9C1}" srcOrd="2" destOrd="0" presId="urn:microsoft.com/office/officeart/2005/8/layout/default"/>
    <dgm:cxn modelId="{C27A17A9-71F6-42B1-B3EB-9B9C442552CE}" type="presParOf" srcId="{06988438-C7E0-4DE0-B98D-4B68DFEFA495}" destId="{EFB43A61-C088-4229-BF19-E82FB7654927}" srcOrd="3" destOrd="0" presId="urn:microsoft.com/office/officeart/2005/8/layout/default"/>
    <dgm:cxn modelId="{273A059F-5610-4FA1-9269-B20E3AF75A25}" type="presParOf" srcId="{06988438-C7E0-4DE0-B98D-4B68DFEFA495}" destId="{E3B938FD-1DD9-4010-869C-DCE39339DE8E}" srcOrd="4" destOrd="0" presId="urn:microsoft.com/office/officeart/2005/8/layout/default"/>
    <dgm:cxn modelId="{A315459B-9775-4091-BB31-8B383AEED786}" type="presParOf" srcId="{06988438-C7E0-4DE0-B98D-4B68DFEFA495}" destId="{2CDDDD0F-9742-4F09-B8AE-C315F3E21DF0}" srcOrd="5" destOrd="0" presId="urn:microsoft.com/office/officeart/2005/8/layout/default"/>
    <dgm:cxn modelId="{F255A556-7592-4264-A9DC-3D6AD874D07C}" type="presParOf" srcId="{06988438-C7E0-4DE0-B98D-4B68DFEFA495}" destId="{07FD015A-C33C-41DB-9B2F-45199CFDB6B0}" srcOrd="6" destOrd="0" presId="urn:microsoft.com/office/officeart/2005/8/layout/default"/>
    <dgm:cxn modelId="{15852AE9-101E-4C99-BCDA-990327B2C2E4}" type="presParOf" srcId="{06988438-C7E0-4DE0-B98D-4B68DFEFA495}" destId="{856F27DD-2FC6-4283-A4B5-4DD26ACB3CD0}" srcOrd="7" destOrd="0" presId="urn:microsoft.com/office/officeart/2005/8/layout/default"/>
    <dgm:cxn modelId="{8A77DEED-8DE3-4DE6-B3EB-0C8EB89B47F0}" type="presParOf" srcId="{06988438-C7E0-4DE0-B98D-4B68DFEFA495}" destId="{5C25929C-D0E9-47FE-9FC3-4CE9F5976DC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FBE80-CCEC-4E54-B7E4-95435F077A8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706E5-760C-448F-A068-5A2EBFB96DF4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214BE9-1AB7-4287-B4E6-CE87E281C843}" type="parTrans" cxnId="{131D47BA-0D58-4F57-93C4-A1C55810EDB9}">
      <dgm:prSet/>
      <dgm:spPr/>
      <dgm:t>
        <a:bodyPr/>
        <a:lstStyle/>
        <a:p>
          <a:endParaRPr lang="en-US"/>
        </a:p>
      </dgm:t>
    </dgm:pt>
    <dgm:pt modelId="{58B2F7A2-2A21-443B-BA39-88E2CA3C117E}" type="sibTrans" cxnId="{131D47BA-0D58-4F57-93C4-A1C55810EDB9}">
      <dgm:prSet/>
      <dgm:spPr/>
      <dgm:t>
        <a:bodyPr/>
        <a:lstStyle/>
        <a:p>
          <a:endParaRPr lang="en-US"/>
        </a:p>
      </dgm:t>
    </dgm:pt>
    <dgm:pt modelId="{9F6CD76F-22ED-4D89-9270-9847EE54D81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51F156-1C4F-469E-A5A7-0625AD70D993}" type="parTrans" cxnId="{FC773EAF-202E-4DD5-911C-BA346BC74EAD}">
      <dgm:prSet/>
      <dgm:spPr/>
      <dgm:t>
        <a:bodyPr/>
        <a:lstStyle/>
        <a:p>
          <a:endParaRPr lang="en-US"/>
        </a:p>
      </dgm:t>
    </dgm:pt>
    <dgm:pt modelId="{AC4D9620-9CD6-4B5F-8554-39C510773D3B}" type="sibTrans" cxnId="{FC773EAF-202E-4DD5-911C-BA346BC74EAD}">
      <dgm:prSet/>
      <dgm:spPr/>
      <dgm:t>
        <a:bodyPr/>
        <a:lstStyle/>
        <a:p>
          <a:endParaRPr lang="en-US"/>
        </a:p>
      </dgm:t>
    </dgm:pt>
    <dgm:pt modelId="{7D5723E3-F34F-4912-B4F6-B2AEC3977986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0E5543-7474-4850-AD0D-8E6A9D921819}" type="parTrans" cxnId="{FBD7F203-F390-49CB-A127-7035D0BECB0D}">
      <dgm:prSet/>
      <dgm:spPr/>
      <dgm:t>
        <a:bodyPr/>
        <a:lstStyle/>
        <a:p>
          <a:endParaRPr lang="en-US"/>
        </a:p>
      </dgm:t>
    </dgm:pt>
    <dgm:pt modelId="{1BE5DAF0-0EFD-4AED-8CF3-D50734CD0C8E}" type="sibTrans" cxnId="{FBD7F203-F390-49CB-A127-7035D0BECB0D}">
      <dgm:prSet/>
      <dgm:spPr/>
      <dgm:t>
        <a:bodyPr/>
        <a:lstStyle/>
        <a:p>
          <a:endParaRPr lang="en-US"/>
        </a:p>
      </dgm:t>
    </dgm:pt>
    <dgm:pt modelId="{0706C42E-AB4F-4A58-A31B-A2837364373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1290A6-6107-4AF6-AFC2-8A3FB39D9B55}" type="parTrans" cxnId="{5D6084E3-86B0-431E-87A7-E76021FFB942}">
      <dgm:prSet/>
      <dgm:spPr/>
      <dgm:t>
        <a:bodyPr/>
        <a:lstStyle/>
        <a:p>
          <a:endParaRPr lang="en-US"/>
        </a:p>
      </dgm:t>
    </dgm:pt>
    <dgm:pt modelId="{66A87641-2B15-4DB5-90A9-B15849819D1B}" type="sibTrans" cxnId="{5D6084E3-86B0-431E-87A7-E76021FFB942}">
      <dgm:prSet/>
      <dgm:spPr/>
      <dgm:t>
        <a:bodyPr/>
        <a:lstStyle/>
        <a:p>
          <a:endParaRPr lang="en-US"/>
        </a:p>
      </dgm:t>
    </dgm:pt>
    <dgm:pt modelId="{64248452-637F-4A0F-B59F-98F8924691A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BCE5F6-B8E3-467F-96F2-5D0629BCF113}" type="parTrans" cxnId="{54A6F910-F5DA-4446-8B38-149E6BEC68DF}">
      <dgm:prSet/>
      <dgm:spPr/>
      <dgm:t>
        <a:bodyPr/>
        <a:lstStyle/>
        <a:p>
          <a:endParaRPr lang="en-US"/>
        </a:p>
      </dgm:t>
    </dgm:pt>
    <dgm:pt modelId="{7B3754F3-5A0E-4587-BF5F-9B65BCE881F2}" type="sibTrans" cxnId="{54A6F910-F5DA-4446-8B38-149E6BEC68DF}">
      <dgm:prSet/>
      <dgm:spPr/>
      <dgm:t>
        <a:bodyPr/>
        <a:lstStyle/>
        <a:p>
          <a:endParaRPr lang="en-US"/>
        </a:p>
      </dgm:t>
    </dgm:pt>
    <dgm:pt modelId="{6A16F066-8697-4F57-9C5C-C2A601CE4372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AA2AC-1A18-4A4D-A7F7-769C3C36F18E}" type="parTrans" cxnId="{1F58F086-531D-4953-9874-1EC89E27D915}">
      <dgm:prSet/>
      <dgm:spPr/>
      <dgm:t>
        <a:bodyPr/>
        <a:lstStyle/>
        <a:p>
          <a:endParaRPr lang="en-US"/>
        </a:p>
      </dgm:t>
    </dgm:pt>
    <dgm:pt modelId="{B2302A43-EA9E-4B16-ADB8-3AD815DE2849}" type="sibTrans" cxnId="{1F58F086-531D-4953-9874-1EC89E27D915}">
      <dgm:prSet/>
      <dgm:spPr/>
      <dgm:t>
        <a:bodyPr/>
        <a:lstStyle/>
        <a:p>
          <a:endParaRPr lang="en-US"/>
        </a:p>
      </dgm:t>
    </dgm:pt>
    <dgm:pt modelId="{BA45F704-776C-4287-AB3F-EF3B83A5775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F5FAE2-B460-425D-88D8-15DC95446248}" type="parTrans" cxnId="{E70C3A02-0DBB-4DEA-A0C1-DA9E9801D91D}">
      <dgm:prSet/>
      <dgm:spPr/>
      <dgm:t>
        <a:bodyPr/>
        <a:lstStyle/>
        <a:p>
          <a:endParaRPr lang="en-US"/>
        </a:p>
      </dgm:t>
    </dgm:pt>
    <dgm:pt modelId="{B72070DB-01FE-49DD-A4CD-EE5018253156}" type="sibTrans" cxnId="{E70C3A02-0DBB-4DEA-A0C1-DA9E9801D91D}">
      <dgm:prSet/>
      <dgm:spPr/>
      <dgm:t>
        <a:bodyPr/>
        <a:lstStyle/>
        <a:p>
          <a:endParaRPr lang="en-US"/>
        </a:p>
      </dgm:t>
    </dgm:pt>
    <dgm:pt modelId="{6FDDBA69-B2F2-4AA8-A80A-E8336973650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37F35D-1575-49FC-A892-BB9D88004415}" type="parTrans" cxnId="{AA559D9A-70D0-41F4-A5E5-9A4EB820F252}">
      <dgm:prSet/>
      <dgm:spPr/>
      <dgm:t>
        <a:bodyPr/>
        <a:lstStyle/>
        <a:p>
          <a:endParaRPr lang="en-US"/>
        </a:p>
      </dgm:t>
    </dgm:pt>
    <dgm:pt modelId="{333A14A1-E44F-43FE-99CD-9092657D17FE}" type="sibTrans" cxnId="{AA559D9A-70D0-41F4-A5E5-9A4EB820F252}">
      <dgm:prSet/>
      <dgm:spPr/>
      <dgm:t>
        <a:bodyPr/>
        <a:lstStyle/>
        <a:p>
          <a:endParaRPr lang="en-US"/>
        </a:p>
      </dgm:t>
    </dgm:pt>
    <dgm:pt modelId="{86F283BE-8FD0-403B-B5D3-0DE8B170DA05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EE716B-BB20-4318-936F-B2944730D4BC}" type="parTrans" cxnId="{1702BF21-E8E5-428F-A356-31CA0132F235}">
      <dgm:prSet/>
      <dgm:spPr/>
      <dgm:t>
        <a:bodyPr/>
        <a:lstStyle/>
        <a:p>
          <a:endParaRPr lang="en-US"/>
        </a:p>
      </dgm:t>
    </dgm:pt>
    <dgm:pt modelId="{C25E2A01-7335-40F4-AF07-2FDB83B8BFAD}" type="sibTrans" cxnId="{1702BF21-E8E5-428F-A356-31CA0132F235}">
      <dgm:prSet/>
      <dgm:spPr/>
      <dgm:t>
        <a:bodyPr/>
        <a:lstStyle/>
        <a:p>
          <a:endParaRPr lang="en-US"/>
        </a:p>
      </dgm:t>
    </dgm:pt>
    <dgm:pt modelId="{A85F7D0A-8B00-4CA2-AA58-146F4205081A}" type="pres">
      <dgm:prSet presAssocID="{0AFFBE80-CCEC-4E54-B7E4-95435F077A8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330ACBF-E4BA-4639-A2D2-85D946B9A9C7}" type="pres">
      <dgm:prSet presAssocID="{F46706E5-760C-448F-A068-5A2EBFB96DF4}" presName="compNode" presStyleCnt="0"/>
      <dgm:spPr/>
    </dgm:pt>
    <dgm:pt modelId="{D534B156-736F-46DF-BBBF-ED7F068FA90C}" type="pres">
      <dgm:prSet presAssocID="{F46706E5-760C-448F-A068-5A2EBFB96DF4}" presName="dummyConnPt" presStyleCnt="0"/>
      <dgm:spPr/>
    </dgm:pt>
    <dgm:pt modelId="{841F9255-5768-4CCC-BB63-514FC9FF24AA}" type="pres">
      <dgm:prSet presAssocID="{F46706E5-760C-448F-A068-5A2EBFB96DF4}" presName="node" presStyleLbl="node1" presStyleIdx="0" presStyleCnt="9" custLinFactNeighborX="-31677" custLinFactNeighborY="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046A7-214A-4631-9BFD-7963D93F8522}" type="pres">
      <dgm:prSet presAssocID="{58B2F7A2-2A21-443B-BA39-88E2CA3C117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F2344513-1908-49BA-A4FD-3E9D21209BB2}" type="pres">
      <dgm:prSet presAssocID="{9F6CD76F-22ED-4D89-9270-9847EE54D817}" presName="compNode" presStyleCnt="0"/>
      <dgm:spPr/>
    </dgm:pt>
    <dgm:pt modelId="{DDC7B105-F679-4785-85D6-460FFBB79116}" type="pres">
      <dgm:prSet presAssocID="{9F6CD76F-22ED-4D89-9270-9847EE54D817}" presName="dummyConnPt" presStyleCnt="0"/>
      <dgm:spPr/>
    </dgm:pt>
    <dgm:pt modelId="{2020AEC7-648D-4911-8473-099ACDCA4619}" type="pres">
      <dgm:prSet presAssocID="{9F6CD76F-22ED-4D89-9270-9847EE54D817}" presName="node" presStyleLbl="node1" presStyleIdx="1" presStyleCnt="9" custLinFactNeighborX="-36798" custLinFactNeighborY="-4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82E46-C41C-4B86-99FF-67645C5CA71F}" type="pres">
      <dgm:prSet presAssocID="{AC4D9620-9CD6-4B5F-8554-39C510773D3B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4A07588F-EF34-4D79-955C-98957B89BBCB}" type="pres">
      <dgm:prSet presAssocID="{7D5723E3-F34F-4912-B4F6-B2AEC3977986}" presName="compNode" presStyleCnt="0"/>
      <dgm:spPr/>
    </dgm:pt>
    <dgm:pt modelId="{39CD109E-A8F5-4342-8856-4007CCB32391}" type="pres">
      <dgm:prSet presAssocID="{7D5723E3-F34F-4912-B4F6-B2AEC3977986}" presName="dummyConnPt" presStyleCnt="0"/>
      <dgm:spPr/>
    </dgm:pt>
    <dgm:pt modelId="{4F6B06CB-3DFD-4F6B-A7B4-C1EBDA3DD507}" type="pres">
      <dgm:prSet presAssocID="{7D5723E3-F34F-4912-B4F6-B2AEC3977986}" presName="node" presStyleLbl="node1" presStyleIdx="2" presStyleCnt="9" custLinFactNeighborX="-36798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90982-E021-4A7D-B472-4AC1C3142A6E}" type="pres">
      <dgm:prSet presAssocID="{1BE5DAF0-0EFD-4AED-8CF3-D50734CD0C8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1A32C0B-7078-4422-9DB0-8D1110443F7F}" type="pres">
      <dgm:prSet presAssocID="{0706C42E-AB4F-4A58-A31B-A2837364373A}" presName="compNode" presStyleCnt="0"/>
      <dgm:spPr/>
    </dgm:pt>
    <dgm:pt modelId="{06E614B2-5BE5-41C8-8754-4EE8FB0F0A91}" type="pres">
      <dgm:prSet presAssocID="{0706C42E-AB4F-4A58-A31B-A2837364373A}" presName="dummyConnPt" presStyleCnt="0"/>
      <dgm:spPr/>
    </dgm:pt>
    <dgm:pt modelId="{1001C090-8059-46D0-A54B-2D835321692D}" type="pres">
      <dgm:prSet presAssocID="{0706C42E-AB4F-4A58-A31B-A2837364373A}" presName="node" presStyleLbl="node1" presStyleIdx="3" presStyleCnt="9" custLinFactNeighborX="14222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98DBF-D04F-49CA-BAD8-3FC296ACFA7E}" type="pres">
      <dgm:prSet presAssocID="{66A87641-2B15-4DB5-90A9-B15849819D1B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7863230-3A01-4FAA-9DE2-D73650EDE4B6}" type="pres">
      <dgm:prSet presAssocID="{64248452-637F-4A0F-B59F-98F8924691AE}" presName="compNode" presStyleCnt="0"/>
      <dgm:spPr/>
    </dgm:pt>
    <dgm:pt modelId="{93650223-D42B-46D9-9760-7B7B803B93BD}" type="pres">
      <dgm:prSet presAssocID="{64248452-637F-4A0F-B59F-98F8924691AE}" presName="dummyConnPt" presStyleCnt="0"/>
      <dgm:spPr/>
    </dgm:pt>
    <dgm:pt modelId="{E7E1C411-2F6C-46B1-AEA8-D863D9A42025}" type="pres">
      <dgm:prSet presAssocID="{64248452-637F-4A0F-B59F-98F8924691AE}" presName="node" presStyleLbl="node1" presStyleIdx="4" presStyleCnt="9" custLinFactNeighborX="7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91A4D-F943-44D0-A2BF-AEC3C03D1319}" type="pres">
      <dgm:prSet presAssocID="{7B3754F3-5A0E-4587-BF5F-9B65BCE881F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783539D-A457-4904-9359-C429822DAB8B}" type="pres">
      <dgm:prSet presAssocID="{6A16F066-8697-4F57-9C5C-C2A601CE4372}" presName="compNode" presStyleCnt="0"/>
      <dgm:spPr/>
    </dgm:pt>
    <dgm:pt modelId="{4B0A6224-A3AC-4014-9ADF-EDBFCEA0B31E}" type="pres">
      <dgm:prSet presAssocID="{6A16F066-8697-4F57-9C5C-C2A601CE4372}" presName="dummyConnPt" presStyleCnt="0"/>
      <dgm:spPr/>
    </dgm:pt>
    <dgm:pt modelId="{AE0A53EE-E3F5-44A1-884E-6C343D5640E1}" type="pres">
      <dgm:prSet presAssocID="{6A16F066-8697-4F57-9C5C-C2A601CE4372}" presName="node" presStyleLbl="node1" presStyleIdx="5" presStyleCnt="9" custLinFactNeighborX="14222" custLinFactNeighborY="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D4C69-6075-46CE-9B16-1F8C46ADDC14}" type="pres">
      <dgm:prSet presAssocID="{B2302A43-EA9E-4B16-ADB8-3AD815DE284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D85A893D-5355-4E49-8916-9566B7E66258}" type="pres">
      <dgm:prSet presAssocID="{BA45F704-776C-4287-AB3F-EF3B83A5775D}" presName="compNode" presStyleCnt="0"/>
      <dgm:spPr/>
    </dgm:pt>
    <dgm:pt modelId="{78FEE354-225A-4F5C-A0FE-2B93AAE3411C}" type="pres">
      <dgm:prSet presAssocID="{BA45F704-776C-4287-AB3F-EF3B83A5775D}" presName="dummyConnPt" presStyleCnt="0"/>
      <dgm:spPr/>
    </dgm:pt>
    <dgm:pt modelId="{22A26328-765A-40F0-859C-C93052CB6DDD}" type="pres">
      <dgm:prSet presAssocID="{BA45F704-776C-4287-AB3F-EF3B83A5775D}" presName="node" presStyleLbl="node1" presStyleIdx="6" presStyleCnt="9" custLinFactNeighborX="22626" custLinFactNeighborY="7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DDD18-A736-4555-AEFE-B6E865B77162}" type="pres">
      <dgm:prSet presAssocID="{B72070DB-01FE-49DD-A4CD-EE5018253156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618E06E6-F57C-4B6A-9AB2-E40EAEC71185}" type="pres">
      <dgm:prSet presAssocID="{6FDDBA69-B2F2-4AA8-A80A-E8336973650B}" presName="compNode" presStyleCnt="0"/>
      <dgm:spPr/>
    </dgm:pt>
    <dgm:pt modelId="{14302E18-1C61-458E-90A5-B13F1D9DD494}" type="pres">
      <dgm:prSet presAssocID="{6FDDBA69-B2F2-4AA8-A80A-E8336973650B}" presName="dummyConnPt" presStyleCnt="0"/>
      <dgm:spPr/>
    </dgm:pt>
    <dgm:pt modelId="{D6CF3168-6D69-465E-840D-D067A8AA0DF6}" type="pres">
      <dgm:prSet presAssocID="{6FDDBA69-B2F2-4AA8-A80A-E8336973650B}" presName="node" presStyleLbl="node1" presStyleIdx="7" presStyleCnt="9" custLinFactNeighborX="31677" custLinFactNeighborY="12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EA66B-44A3-4B87-BBD1-31B3543165C1}" type="pres">
      <dgm:prSet presAssocID="{333A14A1-E44F-43FE-99CD-9092657D17F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8316D84E-2235-4576-B536-A48EF2399E92}" type="pres">
      <dgm:prSet presAssocID="{86F283BE-8FD0-403B-B5D3-0DE8B170DA05}" presName="compNode" presStyleCnt="0"/>
      <dgm:spPr/>
    </dgm:pt>
    <dgm:pt modelId="{5CA9E549-DD1A-4C2E-8FDA-04381952B5E0}" type="pres">
      <dgm:prSet presAssocID="{86F283BE-8FD0-403B-B5D3-0DE8B170DA05}" presName="dummyConnPt" presStyleCnt="0"/>
      <dgm:spPr/>
    </dgm:pt>
    <dgm:pt modelId="{D9E061EE-1329-48DA-ABC1-FC9F3AFDDCB6}" type="pres">
      <dgm:prSet presAssocID="{86F283BE-8FD0-403B-B5D3-0DE8B170DA05}" presName="node" presStyleLbl="node1" presStyleIdx="8" presStyleCnt="9" custScaleX="124465" custLinFactNeighborX="26505" custLinFactNeighborY="31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02BF21-E8E5-428F-A356-31CA0132F235}" srcId="{0AFFBE80-CCEC-4E54-B7E4-95435F077A80}" destId="{86F283BE-8FD0-403B-B5D3-0DE8B170DA05}" srcOrd="8" destOrd="0" parTransId="{B1EE716B-BB20-4318-936F-B2944730D4BC}" sibTransId="{C25E2A01-7335-40F4-AF07-2FDB83B8BFAD}"/>
    <dgm:cxn modelId="{988DB01B-CF63-4D2E-A616-7C64C6119282}" type="presOf" srcId="{64248452-637F-4A0F-B59F-98F8924691AE}" destId="{E7E1C411-2F6C-46B1-AEA8-D863D9A42025}" srcOrd="0" destOrd="0" presId="urn:microsoft.com/office/officeart/2005/8/layout/bProcess4"/>
    <dgm:cxn modelId="{8FCE95A9-E81C-4FEF-8D84-2513EBB34B33}" type="presOf" srcId="{BA45F704-776C-4287-AB3F-EF3B83A5775D}" destId="{22A26328-765A-40F0-859C-C93052CB6DDD}" srcOrd="0" destOrd="0" presId="urn:microsoft.com/office/officeart/2005/8/layout/bProcess4"/>
    <dgm:cxn modelId="{5D6084E3-86B0-431E-87A7-E76021FFB942}" srcId="{0AFFBE80-CCEC-4E54-B7E4-95435F077A80}" destId="{0706C42E-AB4F-4A58-A31B-A2837364373A}" srcOrd="3" destOrd="0" parTransId="{141290A6-6107-4AF6-AFC2-8A3FB39D9B55}" sibTransId="{66A87641-2B15-4DB5-90A9-B15849819D1B}"/>
    <dgm:cxn modelId="{168A6702-55ED-44D1-A294-0AD292F72D71}" type="presOf" srcId="{6FDDBA69-B2F2-4AA8-A80A-E8336973650B}" destId="{D6CF3168-6D69-465E-840D-D067A8AA0DF6}" srcOrd="0" destOrd="0" presId="urn:microsoft.com/office/officeart/2005/8/layout/bProcess4"/>
    <dgm:cxn modelId="{22DBF4F2-766C-4E2F-A174-8DEE45DEE71E}" type="presOf" srcId="{AC4D9620-9CD6-4B5F-8554-39C510773D3B}" destId="{14182E46-C41C-4B86-99FF-67645C5CA71F}" srcOrd="0" destOrd="0" presId="urn:microsoft.com/office/officeart/2005/8/layout/bProcess4"/>
    <dgm:cxn modelId="{1F58F086-531D-4953-9874-1EC89E27D915}" srcId="{0AFFBE80-CCEC-4E54-B7E4-95435F077A80}" destId="{6A16F066-8697-4F57-9C5C-C2A601CE4372}" srcOrd="5" destOrd="0" parTransId="{1A4AA2AC-1A18-4A4D-A7F7-769C3C36F18E}" sibTransId="{B2302A43-EA9E-4B16-ADB8-3AD815DE2849}"/>
    <dgm:cxn modelId="{59CD5405-D9A3-491F-A0E2-6291D8F14D5B}" type="presOf" srcId="{7B3754F3-5A0E-4587-BF5F-9B65BCE881F2}" destId="{AAB91A4D-F943-44D0-A2BF-AEC3C03D1319}" srcOrd="0" destOrd="0" presId="urn:microsoft.com/office/officeart/2005/8/layout/bProcess4"/>
    <dgm:cxn modelId="{40135FC1-FAFB-43CE-9F54-29B8E60104E7}" type="presOf" srcId="{86F283BE-8FD0-403B-B5D3-0DE8B170DA05}" destId="{D9E061EE-1329-48DA-ABC1-FC9F3AFDDCB6}" srcOrd="0" destOrd="0" presId="urn:microsoft.com/office/officeart/2005/8/layout/bProcess4"/>
    <dgm:cxn modelId="{383DFDC7-67B9-4BAD-B27D-89E2DA569FB2}" type="presOf" srcId="{0706C42E-AB4F-4A58-A31B-A2837364373A}" destId="{1001C090-8059-46D0-A54B-2D835321692D}" srcOrd="0" destOrd="0" presId="urn:microsoft.com/office/officeart/2005/8/layout/bProcess4"/>
    <dgm:cxn modelId="{131D47BA-0D58-4F57-93C4-A1C55810EDB9}" srcId="{0AFFBE80-CCEC-4E54-B7E4-95435F077A80}" destId="{F46706E5-760C-448F-A068-5A2EBFB96DF4}" srcOrd="0" destOrd="0" parTransId="{2F214BE9-1AB7-4287-B4E6-CE87E281C843}" sibTransId="{58B2F7A2-2A21-443B-BA39-88E2CA3C117E}"/>
    <dgm:cxn modelId="{E70C3A02-0DBB-4DEA-A0C1-DA9E9801D91D}" srcId="{0AFFBE80-CCEC-4E54-B7E4-95435F077A80}" destId="{BA45F704-776C-4287-AB3F-EF3B83A5775D}" srcOrd="6" destOrd="0" parTransId="{25F5FAE2-B460-425D-88D8-15DC95446248}" sibTransId="{B72070DB-01FE-49DD-A4CD-EE5018253156}"/>
    <dgm:cxn modelId="{B1BCA66B-1C92-41FB-87A9-2DCFD54448AF}" type="presOf" srcId="{58B2F7A2-2A21-443B-BA39-88E2CA3C117E}" destId="{74E046A7-214A-4631-9BFD-7963D93F8522}" srcOrd="0" destOrd="0" presId="urn:microsoft.com/office/officeart/2005/8/layout/bProcess4"/>
    <dgm:cxn modelId="{46324262-C090-4600-B17A-45575F356718}" type="presOf" srcId="{9F6CD76F-22ED-4D89-9270-9847EE54D817}" destId="{2020AEC7-648D-4911-8473-099ACDCA4619}" srcOrd="0" destOrd="0" presId="urn:microsoft.com/office/officeart/2005/8/layout/bProcess4"/>
    <dgm:cxn modelId="{54A6F910-F5DA-4446-8B38-149E6BEC68DF}" srcId="{0AFFBE80-CCEC-4E54-B7E4-95435F077A80}" destId="{64248452-637F-4A0F-B59F-98F8924691AE}" srcOrd="4" destOrd="0" parTransId="{97BCE5F6-B8E3-467F-96F2-5D0629BCF113}" sibTransId="{7B3754F3-5A0E-4587-BF5F-9B65BCE881F2}"/>
    <dgm:cxn modelId="{AA559D9A-70D0-41F4-A5E5-9A4EB820F252}" srcId="{0AFFBE80-CCEC-4E54-B7E4-95435F077A80}" destId="{6FDDBA69-B2F2-4AA8-A80A-E8336973650B}" srcOrd="7" destOrd="0" parTransId="{7B37F35D-1575-49FC-A892-BB9D88004415}" sibTransId="{333A14A1-E44F-43FE-99CD-9092657D17FE}"/>
    <dgm:cxn modelId="{FBD7F203-F390-49CB-A127-7035D0BECB0D}" srcId="{0AFFBE80-CCEC-4E54-B7E4-95435F077A80}" destId="{7D5723E3-F34F-4912-B4F6-B2AEC3977986}" srcOrd="2" destOrd="0" parTransId="{0D0E5543-7474-4850-AD0D-8E6A9D921819}" sibTransId="{1BE5DAF0-0EFD-4AED-8CF3-D50734CD0C8E}"/>
    <dgm:cxn modelId="{FBBDCFED-50F8-414E-94EE-84572163AE85}" type="presOf" srcId="{66A87641-2B15-4DB5-90A9-B15849819D1B}" destId="{86898DBF-D04F-49CA-BAD8-3FC296ACFA7E}" srcOrd="0" destOrd="0" presId="urn:microsoft.com/office/officeart/2005/8/layout/bProcess4"/>
    <dgm:cxn modelId="{301D6E31-FA49-4C71-B26E-EB1269E66708}" type="presOf" srcId="{B72070DB-01FE-49DD-A4CD-EE5018253156}" destId="{221DDD18-A736-4555-AEFE-B6E865B77162}" srcOrd="0" destOrd="0" presId="urn:microsoft.com/office/officeart/2005/8/layout/bProcess4"/>
    <dgm:cxn modelId="{C065F822-9B5F-4F91-9ECD-9B1635F7DB74}" type="presOf" srcId="{6A16F066-8697-4F57-9C5C-C2A601CE4372}" destId="{AE0A53EE-E3F5-44A1-884E-6C343D5640E1}" srcOrd="0" destOrd="0" presId="urn:microsoft.com/office/officeart/2005/8/layout/bProcess4"/>
    <dgm:cxn modelId="{3B98C969-6750-442E-A290-4E33D04F6822}" type="presOf" srcId="{1BE5DAF0-0EFD-4AED-8CF3-D50734CD0C8E}" destId="{BFB90982-E021-4A7D-B472-4AC1C3142A6E}" srcOrd="0" destOrd="0" presId="urn:microsoft.com/office/officeart/2005/8/layout/bProcess4"/>
    <dgm:cxn modelId="{FC773EAF-202E-4DD5-911C-BA346BC74EAD}" srcId="{0AFFBE80-CCEC-4E54-B7E4-95435F077A80}" destId="{9F6CD76F-22ED-4D89-9270-9847EE54D817}" srcOrd="1" destOrd="0" parTransId="{0451F156-1C4F-469E-A5A7-0625AD70D993}" sibTransId="{AC4D9620-9CD6-4B5F-8554-39C510773D3B}"/>
    <dgm:cxn modelId="{079F301C-C5ED-4B2D-B40D-2A190B0D44F5}" type="presOf" srcId="{F46706E5-760C-448F-A068-5A2EBFB96DF4}" destId="{841F9255-5768-4CCC-BB63-514FC9FF24AA}" srcOrd="0" destOrd="0" presId="urn:microsoft.com/office/officeart/2005/8/layout/bProcess4"/>
    <dgm:cxn modelId="{E81E1682-7891-4432-8FDC-50F0E54F8CCC}" type="presOf" srcId="{333A14A1-E44F-43FE-99CD-9092657D17FE}" destId="{096EA66B-44A3-4B87-BBD1-31B3543165C1}" srcOrd="0" destOrd="0" presId="urn:microsoft.com/office/officeart/2005/8/layout/bProcess4"/>
    <dgm:cxn modelId="{41F7E5C1-2ABA-4CBB-89A7-7A615E62D6F6}" type="presOf" srcId="{7D5723E3-F34F-4912-B4F6-B2AEC3977986}" destId="{4F6B06CB-3DFD-4F6B-A7B4-C1EBDA3DD507}" srcOrd="0" destOrd="0" presId="urn:microsoft.com/office/officeart/2005/8/layout/bProcess4"/>
    <dgm:cxn modelId="{831F98FE-5D01-4BDE-8623-42F70111EBD5}" type="presOf" srcId="{0AFFBE80-CCEC-4E54-B7E4-95435F077A80}" destId="{A85F7D0A-8B00-4CA2-AA58-146F4205081A}" srcOrd="0" destOrd="0" presId="urn:microsoft.com/office/officeart/2005/8/layout/bProcess4"/>
    <dgm:cxn modelId="{690BE6AD-CAE4-419F-BD5C-982133E809F1}" type="presOf" srcId="{B2302A43-EA9E-4B16-ADB8-3AD815DE2849}" destId="{C6FD4C69-6075-46CE-9B16-1F8C46ADDC14}" srcOrd="0" destOrd="0" presId="urn:microsoft.com/office/officeart/2005/8/layout/bProcess4"/>
    <dgm:cxn modelId="{1192E65F-6C52-4E89-961C-E2B4EF269DFC}" type="presParOf" srcId="{A85F7D0A-8B00-4CA2-AA58-146F4205081A}" destId="{B330ACBF-E4BA-4639-A2D2-85D946B9A9C7}" srcOrd="0" destOrd="0" presId="urn:microsoft.com/office/officeart/2005/8/layout/bProcess4"/>
    <dgm:cxn modelId="{FBD83D09-996D-4416-951F-862A3160C9C9}" type="presParOf" srcId="{B330ACBF-E4BA-4639-A2D2-85D946B9A9C7}" destId="{D534B156-736F-46DF-BBBF-ED7F068FA90C}" srcOrd="0" destOrd="0" presId="urn:microsoft.com/office/officeart/2005/8/layout/bProcess4"/>
    <dgm:cxn modelId="{66DAFD01-370C-4E15-8B9A-C6CF0F126D25}" type="presParOf" srcId="{B330ACBF-E4BA-4639-A2D2-85D946B9A9C7}" destId="{841F9255-5768-4CCC-BB63-514FC9FF24AA}" srcOrd="1" destOrd="0" presId="urn:microsoft.com/office/officeart/2005/8/layout/bProcess4"/>
    <dgm:cxn modelId="{B55A6F76-714B-4D69-B497-0C3D487184EA}" type="presParOf" srcId="{A85F7D0A-8B00-4CA2-AA58-146F4205081A}" destId="{74E046A7-214A-4631-9BFD-7963D93F8522}" srcOrd="1" destOrd="0" presId="urn:microsoft.com/office/officeart/2005/8/layout/bProcess4"/>
    <dgm:cxn modelId="{990A5E10-F7CC-4A8D-BE06-7D28C83BA720}" type="presParOf" srcId="{A85F7D0A-8B00-4CA2-AA58-146F4205081A}" destId="{F2344513-1908-49BA-A4FD-3E9D21209BB2}" srcOrd="2" destOrd="0" presId="urn:microsoft.com/office/officeart/2005/8/layout/bProcess4"/>
    <dgm:cxn modelId="{B8CD435B-25FB-4CAC-9E8D-1D338F3AC258}" type="presParOf" srcId="{F2344513-1908-49BA-A4FD-3E9D21209BB2}" destId="{DDC7B105-F679-4785-85D6-460FFBB79116}" srcOrd="0" destOrd="0" presId="urn:microsoft.com/office/officeart/2005/8/layout/bProcess4"/>
    <dgm:cxn modelId="{53BBEE3C-E921-4A88-8D77-0CC6269A8FBB}" type="presParOf" srcId="{F2344513-1908-49BA-A4FD-3E9D21209BB2}" destId="{2020AEC7-648D-4911-8473-099ACDCA4619}" srcOrd="1" destOrd="0" presId="urn:microsoft.com/office/officeart/2005/8/layout/bProcess4"/>
    <dgm:cxn modelId="{03778F39-B1DD-4BEC-AB41-DD356C90551C}" type="presParOf" srcId="{A85F7D0A-8B00-4CA2-AA58-146F4205081A}" destId="{14182E46-C41C-4B86-99FF-67645C5CA71F}" srcOrd="3" destOrd="0" presId="urn:microsoft.com/office/officeart/2005/8/layout/bProcess4"/>
    <dgm:cxn modelId="{DFC033B4-6078-4351-90E1-BE42C5421361}" type="presParOf" srcId="{A85F7D0A-8B00-4CA2-AA58-146F4205081A}" destId="{4A07588F-EF34-4D79-955C-98957B89BBCB}" srcOrd="4" destOrd="0" presId="urn:microsoft.com/office/officeart/2005/8/layout/bProcess4"/>
    <dgm:cxn modelId="{A5DD68A0-A3FC-45FE-A455-08721EE8D54C}" type="presParOf" srcId="{4A07588F-EF34-4D79-955C-98957B89BBCB}" destId="{39CD109E-A8F5-4342-8856-4007CCB32391}" srcOrd="0" destOrd="0" presId="urn:microsoft.com/office/officeart/2005/8/layout/bProcess4"/>
    <dgm:cxn modelId="{4CBF0577-087F-492C-A265-1E71148B1826}" type="presParOf" srcId="{4A07588F-EF34-4D79-955C-98957B89BBCB}" destId="{4F6B06CB-3DFD-4F6B-A7B4-C1EBDA3DD507}" srcOrd="1" destOrd="0" presId="urn:microsoft.com/office/officeart/2005/8/layout/bProcess4"/>
    <dgm:cxn modelId="{3DFDCB21-EDB2-4008-B579-8F20E99B749C}" type="presParOf" srcId="{A85F7D0A-8B00-4CA2-AA58-146F4205081A}" destId="{BFB90982-E021-4A7D-B472-4AC1C3142A6E}" srcOrd="5" destOrd="0" presId="urn:microsoft.com/office/officeart/2005/8/layout/bProcess4"/>
    <dgm:cxn modelId="{C41BB4C2-6CFA-4687-87D7-EA131D6439F5}" type="presParOf" srcId="{A85F7D0A-8B00-4CA2-AA58-146F4205081A}" destId="{71A32C0B-7078-4422-9DB0-8D1110443F7F}" srcOrd="6" destOrd="0" presId="urn:microsoft.com/office/officeart/2005/8/layout/bProcess4"/>
    <dgm:cxn modelId="{3F7DFAB8-1F17-465E-9FAF-9CD3CC3C2584}" type="presParOf" srcId="{71A32C0B-7078-4422-9DB0-8D1110443F7F}" destId="{06E614B2-5BE5-41C8-8754-4EE8FB0F0A91}" srcOrd="0" destOrd="0" presId="urn:microsoft.com/office/officeart/2005/8/layout/bProcess4"/>
    <dgm:cxn modelId="{644C7A09-B0F2-41DA-956E-D11974E9FA84}" type="presParOf" srcId="{71A32C0B-7078-4422-9DB0-8D1110443F7F}" destId="{1001C090-8059-46D0-A54B-2D835321692D}" srcOrd="1" destOrd="0" presId="urn:microsoft.com/office/officeart/2005/8/layout/bProcess4"/>
    <dgm:cxn modelId="{C81A310A-B61E-44B6-9834-EF4555FFB7F6}" type="presParOf" srcId="{A85F7D0A-8B00-4CA2-AA58-146F4205081A}" destId="{86898DBF-D04F-49CA-BAD8-3FC296ACFA7E}" srcOrd="7" destOrd="0" presId="urn:microsoft.com/office/officeart/2005/8/layout/bProcess4"/>
    <dgm:cxn modelId="{B930504A-84F3-42F7-80F7-021F1F424558}" type="presParOf" srcId="{A85F7D0A-8B00-4CA2-AA58-146F4205081A}" destId="{47863230-3A01-4FAA-9DE2-D73650EDE4B6}" srcOrd="8" destOrd="0" presId="urn:microsoft.com/office/officeart/2005/8/layout/bProcess4"/>
    <dgm:cxn modelId="{DCF2B3ED-1C5C-46BD-91D4-856C9BAD2984}" type="presParOf" srcId="{47863230-3A01-4FAA-9DE2-D73650EDE4B6}" destId="{93650223-D42B-46D9-9760-7B7B803B93BD}" srcOrd="0" destOrd="0" presId="urn:microsoft.com/office/officeart/2005/8/layout/bProcess4"/>
    <dgm:cxn modelId="{05AFB703-370B-4412-BD16-61D467A3A6C2}" type="presParOf" srcId="{47863230-3A01-4FAA-9DE2-D73650EDE4B6}" destId="{E7E1C411-2F6C-46B1-AEA8-D863D9A42025}" srcOrd="1" destOrd="0" presId="urn:microsoft.com/office/officeart/2005/8/layout/bProcess4"/>
    <dgm:cxn modelId="{9C0EA84F-80F8-43BB-8D5C-48E58C84E970}" type="presParOf" srcId="{A85F7D0A-8B00-4CA2-AA58-146F4205081A}" destId="{AAB91A4D-F943-44D0-A2BF-AEC3C03D1319}" srcOrd="9" destOrd="0" presId="urn:microsoft.com/office/officeart/2005/8/layout/bProcess4"/>
    <dgm:cxn modelId="{E1FABD49-22E0-46C8-87DF-E56F8C7DEBFA}" type="presParOf" srcId="{A85F7D0A-8B00-4CA2-AA58-146F4205081A}" destId="{6783539D-A457-4904-9359-C429822DAB8B}" srcOrd="10" destOrd="0" presId="urn:microsoft.com/office/officeart/2005/8/layout/bProcess4"/>
    <dgm:cxn modelId="{EC9644D7-5A96-4A64-8780-0F3D5F6F378D}" type="presParOf" srcId="{6783539D-A457-4904-9359-C429822DAB8B}" destId="{4B0A6224-A3AC-4014-9ADF-EDBFCEA0B31E}" srcOrd="0" destOrd="0" presId="urn:microsoft.com/office/officeart/2005/8/layout/bProcess4"/>
    <dgm:cxn modelId="{EE6B3752-9137-4C51-B054-561BD3BF5240}" type="presParOf" srcId="{6783539D-A457-4904-9359-C429822DAB8B}" destId="{AE0A53EE-E3F5-44A1-884E-6C343D5640E1}" srcOrd="1" destOrd="0" presId="urn:microsoft.com/office/officeart/2005/8/layout/bProcess4"/>
    <dgm:cxn modelId="{C00F0249-D564-40F9-8A82-B2B740831E48}" type="presParOf" srcId="{A85F7D0A-8B00-4CA2-AA58-146F4205081A}" destId="{C6FD4C69-6075-46CE-9B16-1F8C46ADDC14}" srcOrd="11" destOrd="0" presId="urn:microsoft.com/office/officeart/2005/8/layout/bProcess4"/>
    <dgm:cxn modelId="{256A4591-772A-4111-A841-626FB2ACAD77}" type="presParOf" srcId="{A85F7D0A-8B00-4CA2-AA58-146F4205081A}" destId="{D85A893D-5355-4E49-8916-9566B7E66258}" srcOrd="12" destOrd="0" presId="urn:microsoft.com/office/officeart/2005/8/layout/bProcess4"/>
    <dgm:cxn modelId="{7E7D0F6C-AC48-4B78-AFB6-052FC937D4E3}" type="presParOf" srcId="{D85A893D-5355-4E49-8916-9566B7E66258}" destId="{78FEE354-225A-4F5C-A0FE-2B93AAE3411C}" srcOrd="0" destOrd="0" presId="urn:microsoft.com/office/officeart/2005/8/layout/bProcess4"/>
    <dgm:cxn modelId="{9363F19E-E559-45DC-A891-517E86272564}" type="presParOf" srcId="{D85A893D-5355-4E49-8916-9566B7E66258}" destId="{22A26328-765A-40F0-859C-C93052CB6DDD}" srcOrd="1" destOrd="0" presId="urn:microsoft.com/office/officeart/2005/8/layout/bProcess4"/>
    <dgm:cxn modelId="{92D724D3-FF30-4CE3-8B88-087D16444535}" type="presParOf" srcId="{A85F7D0A-8B00-4CA2-AA58-146F4205081A}" destId="{221DDD18-A736-4555-AEFE-B6E865B77162}" srcOrd="13" destOrd="0" presId="urn:microsoft.com/office/officeart/2005/8/layout/bProcess4"/>
    <dgm:cxn modelId="{4796D63A-A643-4890-BAC9-D4C0295139F8}" type="presParOf" srcId="{A85F7D0A-8B00-4CA2-AA58-146F4205081A}" destId="{618E06E6-F57C-4B6A-9AB2-E40EAEC71185}" srcOrd="14" destOrd="0" presId="urn:microsoft.com/office/officeart/2005/8/layout/bProcess4"/>
    <dgm:cxn modelId="{8978631C-7AA4-4C3E-AA76-F62C64B2A097}" type="presParOf" srcId="{618E06E6-F57C-4B6A-9AB2-E40EAEC71185}" destId="{14302E18-1C61-458E-90A5-B13F1D9DD494}" srcOrd="0" destOrd="0" presId="urn:microsoft.com/office/officeart/2005/8/layout/bProcess4"/>
    <dgm:cxn modelId="{FB3FA7DB-F0EE-4410-8C11-4B4637E5DDD5}" type="presParOf" srcId="{618E06E6-F57C-4B6A-9AB2-E40EAEC71185}" destId="{D6CF3168-6D69-465E-840D-D067A8AA0DF6}" srcOrd="1" destOrd="0" presId="urn:microsoft.com/office/officeart/2005/8/layout/bProcess4"/>
    <dgm:cxn modelId="{BCA53BC2-8BD8-4CF2-8214-AC8864667BB9}" type="presParOf" srcId="{A85F7D0A-8B00-4CA2-AA58-146F4205081A}" destId="{096EA66B-44A3-4B87-BBD1-31B3543165C1}" srcOrd="15" destOrd="0" presId="urn:microsoft.com/office/officeart/2005/8/layout/bProcess4"/>
    <dgm:cxn modelId="{E499D528-60EE-480B-A40D-D1D6B143A7C9}" type="presParOf" srcId="{A85F7D0A-8B00-4CA2-AA58-146F4205081A}" destId="{8316D84E-2235-4576-B536-A48EF2399E92}" srcOrd="16" destOrd="0" presId="urn:microsoft.com/office/officeart/2005/8/layout/bProcess4"/>
    <dgm:cxn modelId="{F93348E9-A606-4A63-95F3-0C290EEC006D}" type="presParOf" srcId="{8316D84E-2235-4576-B536-A48EF2399E92}" destId="{5CA9E549-DD1A-4C2E-8FDA-04381952B5E0}" srcOrd="0" destOrd="0" presId="urn:microsoft.com/office/officeart/2005/8/layout/bProcess4"/>
    <dgm:cxn modelId="{4AC83BAF-7813-4621-B8FC-72D0E6050146}" type="presParOf" srcId="{8316D84E-2235-4576-B536-A48EF2399E92}" destId="{D9E061EE-1329-48DA-ABC1-FC9F3AFDDC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B4D7B-6528-471C-AE65-7BC9BA5BBDE9}">
      <dsp:nvSpPr>
        <dsp:cNvPr id="0" name=""/>
        <dsp:cNvSpPr/>
      </dsp:nvSpPr>
      <dsp:spPr>
        <a:xfrm>
          <a:off x="971550" y="3301"/>
          <a:ext cx="3202781" cy="1921668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1550" y="3301"/>
        <a:ext cx="3202781" cy="1921668"/>
      </dsp:txXfrm>
    </dsp:sp>
    <dsp:sp modelId="{C34E4912-412F-48ED-9917-0805E51CF9C1}">
      <dsp:nvSpPr>
        <dsp:cNvPr id="0" name=""/>
        <dsp:cNvSpPr/>
      </dsp:nvSpPr>
      <dsp:spPr>
        <a:xfrm>
          <a:off x="4494609" y="3301"/>
          <a:ext cx="3202781" cy="192166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4609" y="3301"/>
        <a:ext cx="3202781" cy="1921668"/>
      </dsp:txXfrm>
    </dsp:sp>
    <dsp:sp modelId="{E3B938FD-1DD9-4010-869C-DCE39339DE8E}">
      <dsp:nvSpPr>
        <dsp:cNvPr id="0" name=""/>
        <dsp:cNvSpPr/>
      </dsp:nvSpPr>
      <dsp:spPr>
        <a:xfrm>
          <a:off x="8017668" y="3301"/>
          <a:ext cx="3202781" cy="1921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17668" y="3301"/>
        <a:ext cx="3202781" cy="1921668"/>
      </dsp:txXfrm>
    </dsp:sp>
    <dsp:sp modelId="{07FD015A-C33C-41DB-9B2F-45199CFDB6B0}">
      <dsp:nvSpPr>
        <dsp:cNvPr id="0" name=""/>
        <dsp:cNvSpPr/>
      </dsp:nvSpPr>
      <dsp:spPr>
        <a:xfrm>
          <a:off x="2733079" y="2245248"/>
          <a:ext cx="3202781" cy="1921668"/>
        </a:xfrm>
        <a:prstGeom prst="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3079" y="2245248"/>
        <a:ext cx="3202781" cy="1921668"/>
      </dsp:txXfrm>
    </dsp:sp>
    <dsp:sp modelId="{5C25929C-D0E9-47FE-9FC3-4CE9F5976DCF}">
      <dsp:nvSpPr>
        <dsp:cNvPr id="0" name=""/>
        <dsp:cNvSpPr/>
      </dsp:nvSpPr>
      <dsp:spPr>
        <a:xfrm>
          <a:off x="6256139" y="2245248"/>
          <a:ext cx="3202781" cy="1921668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56139" y="2245248"/>
        <a:ext cx="3202781" cy="1921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046A7-214A-4631-9BFD-7963D93F8522}">
      <dsp:nvSpPr>
        <dsp:cNvPr id="0" name=""/>
        <dsp:cNvSpPr/>
      </dsp:nvSpPr>
      <dsp:spPr>
        <a:xfrm rot="5657501">
          <a:off x="876672" y="1036086"/>
          <a:ext cx="1466574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F9255-5768-4CCC-BB63-514FC9FF24AA}">
      <dsp:nvSpPr>
        <dsp:cNvPr id="0" name=""/>
        <dsp:cNvSpPr/>
      </dsp:nvSpPr>
      <dsp:spPr>
        <a:xfrm>
          <a:off x="1233045" y="84214"/>
          <a:ext cx="2143125" cy="1285875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70707" y="121876"/>
        <a:ext cx="2067801" cy="1210551"/>
      </dsp:txXfrm>
    </dsp:sp>
    <dsp:sp modelId="{14182E46-C41C-4B86-99FF-67645C5CA71F}">
      <dsp:nvSpPr>
        <dsp:cNvPr id="0" name=""/>
        <dsp:cNvSpPr/>
      </dsp:nvSpPr>
      <dsp:spPr>
        <a:xfrm rot="5400000">
          <a:off x="726326" y="2602404"/>
          <a:ext cx="1657516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0AEC7-648D-4911-8473-099ACDCA4619}">
      <dsp:nvSpPr>
        <dsp:cNvPr id="0" name=""/>
        <dsp:cNvSpPr/>
      </dsp:nvSpPr>
      <dsp:spPr>
        <a:xfrm>
          <a:off x="1123296" y="1553005"/>
          <a:ext cx="2143125" cy="128587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kern="1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0958" y="1590667"/>
        <a:ext cx="2067801" cy="1210551"/>
      </dsp:txXfrm>
    </dsp:sp>
    <dsp:sp modelId="{BFB90982-E021-4A7D-B472-4AC1C3142A6E}">
      <dsp:nvSpPr>
        <dsp:cNvPr id="0" name=""/>
        <dsp:cNvSpPr/>
      </dsp:nvSpPr>
      <dsp:spPr>
        <a:xfrm>
          <a:off x="1558249" y="3434326"/>
          <a:ext cx="3937450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B06CB-3DFD-4F6B-A7B4-C1EBDA3DD507}">
      <dsp:nvSpPr>
        <dsp:cNvPr id="0" name=""/>
        <dsp:cNvSpPr/>
      </dsp:nvSpPr>
      <dsp:spPr>
        <a:xfrm>
          <a:off x="1123296" y="3216850"/>
          <a:ext cx="2143125" cy="128587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kern="1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0958" y="3254512"/>
        <a:ext cx="2067801" cy="1210551"/>
      </dsp:txXfrm>
    </dsp:sp>
    <dsp:sp modelId="{86898DBF-D04F-49CA-BAD8-3FC296ACFA7E}">
      <dsp:nvSpPr>
        <dsp:cNvPr id="0" name=""/>
        <dsp:cNvSpPr/>
      </dsp:nvSpPr>
      <dsp:spPr>
        <a:xfrm rot="15903479">
          <a:off x="4625561" y="2630115"/>
          <a:ext cx="1608073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1C090-8059-46D0-A54B-2D835321692D}">
      <dsp:nvSpPr>
        <dsp:cNvPr id="0" name=""/>
        <dsp:cNvSpPr/>
      </dsp:nvSpPr>
      <dsp:spPr>
        <a:xfrm>
          <a:off x="5067074" y="3216850"/>
          <a:ext cx="2143125" cy="12858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4736" y="3254512"/>
        <a:ext cx="2067801" cy="1210551"/>
      </dsp:txXfrm>
    </dsp:sp>
    <dsp:sp modelId="{AAB91A4D-F943-44D0-A2BF-AEC3C03D1319}">
      <dsp:nvSpPr>
        <dsp:cNvPr id="0" name=""/>
        <dsp:cNvSpPr/>
      </dsp:nvSpPr>
      <dsp:spPr>
        <a:xfrm rot="16494469">
          <a:off x="4640045" y="1037668"/>
          <a:ext cx="1582270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1C411-2F6C-46B1-AEA8-D863D9A42025}">
      <dsp:nvSpPr>
        <dsp:cNvPr id="0" name=""/>
        <dsp:cNvSpPr/>
      </dsp:nvSpPr>
      <dsp:spPr>
        <a:xfrm>
          <a:off x="4928543" y="1608426"/>
          <a:ext cx="2143125" cy="12858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6205" y="1646088"/>
        <a:ext cx="2067801" cy="1210551"/>
      </dsp:txXfrm>
    </dsp:sp>
    <dsp:sp modelId="{C6FD4C69-6075-46CE-9B16-1F8C46ADDC14}">
      <dsp:nvSpPr>
        <dsp:cNvPr id="0" name=""/>
        <dsp:cNvSpPr/>
      </dsp:nvSpPr>
      <dsp:spPr>
        <a:xfrm rot="69077">
          <a:off x="5498531" y="282486"/>
          <a:ext cx="329012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A53EE-E3F5-44A1-884E-6C343D5640E1}">
      <dsp:nvSpPr>
        <dsp:cNvPr id="0" name=""/>
        <dsp:cNvSpPr/>
      </dsp:nvSpPr>
      <dsp:spPr>
        <a:xfrm>
          <a:off x="5067074" y="28793"/>
          <a:ext cx="2143125" cy="128587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4736" y="66455"/>
        <a:ext cx="2067801" cy="1210551"/>
      </dsp:txXfrm>
    </dsp:sp>
    <dsp:sp modelId="{221DDD18-A736-4555-AEFE-B6E865B77162}">
      <dsp:nvSpPr>
        <dsp:cNvPr id="0" name=""/>
        <dsp:cNvSpPr/>
      </dsp:nvSpPr>
      <dsp:spPr>
        <a:xfrm rot="5009707">
          <a:off x="8044744" y="1155428"/>
          <a:ext cx="168429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26328-765A-40F0-859C-C93052CB6DDD}">
      <dsp:nvSpPr>
        <dsp:cNvPr id="0" name=""/>
        <dsp:cNvSpPr/>
      </dsp:nvSpPr>
      <dsp:spPr>
        <a:xfrm>
          <a:off x="8359697" y="98063"/>
          <a:ext cx="2143125" cy="12858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97359" y="135725"/>
        <a:ext cx="2067801" cy="1210551"/>
      </dsp:txXfrm>
    </dsp:sp>
    <dsp:sp modelId="{096EA66B-44A3-4B87-BBD1-31B3543165C1}">
      <dsp:nvSpPr>
        <dsp:cNvPr id="0" name=""/>
        <dsp:cNvSpPr/>
      </dsp:nvSpPr>
      <dsp:spPr>
        <a:xfrm rot="5664857">
          <a:off x="8209979" y="2713241"/>
          <a:ext cx="1440119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3168-6D69-465E-840D-D067A8AA0DF6}">
      <dsp:nvSpPr>
        <dsp:cNvPr id="0" name=""/>
        <dsp:cNvSpPr/>
      </dsp:nvSpPr>
      <dsp:spPr>
        <a:xfrm>
          <a:off x="8553671" y="1774677"/>
          <a:ext cx="2143125" cy="128587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91333" y="1812339"/>
        <a:ext cx="2067801" cy="1210551"/>
      </dsp:txXfrm>
    </dsp:sp>
    <dsp:sp modelId="{D9E061EE-1329-48DA-ABC1-FC9F3AFDDCB6}">
      <dsp:nvSpPr>
        <dsp:cNvPr id="0" name=""/>
        <dsp:cNvSpPr/>
      </dsp:nvSpPr>
      <dsp:spPr>
        <a:xfrm>
          <a:off x="8180671" y="3216852"/>
          <a:ext cx="2667440" cy="128587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8333" y="3254514"/>
        <a:ext cx="2592116" cy="121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F6CEC-2030-4CCA-B273-68BA7CDD7CE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5B67-4E0E-4594-AA6C-054703EA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0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6DAC-59CB-4D5B-A183-0554C576899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109" y="1427018"/>
            <a:ext cx="113330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1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529" y="2471126"/>
            <a:ext cx="651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456" y="3671455"/>
            <a:ext cx="753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হলোঃ-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41273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কি, নেতৃত্বের প্রকারভাদ সমূহ কি কি, ও নেতৃত্বের গুণাবলী সমূহ কি কি।</a:t>
            </a:r>
            <a:endParaRPr lang="en-US" sz="4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6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8837" y="2632364"/>
            <a:ext cx="6054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782" y="4114800"/>
            <a:ext cx="10598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টি দলে বিভক্ত হয়ে নিন্মের প্রশ্নের উত্তর দাও? 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নেতৃত্ব বলতে কি বুঝ ?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নেতৃত্বের প্রকারভেদ সমূহ কি কি?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9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2687781"/>
            <a:ext cx="9809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4391890"/>
            <a:ext cx="11526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প্রয়োজনীয় গুনাবলী সমূহ কি কি ?</a:t>
            </a:r>
          </a:p>
          <a:p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মিনিটের মধ্যে সবাই মিলে উত্তর দাও 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4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2285999"/>
            <a:ext cx="11748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4184072"/>
            <a:ext cx="11637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নেতৃত্ব বলতে কি বুঝ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নেতৃত্বের প্রকারভেদ কি কি 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শিক্ষা কি ভাবে নেতৃত্বের গরে তোলতে পারে ?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0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0509" y="1736834"/>
            <a:ext cx="5583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2937163"/>
            <a:ext cx="11665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নেতৃত্ব কোন ধরনের গুণ ?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সামাজিক,                  ২।রাজনৈতিক।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অর্থনৈতিক,               ৪। সংসদীয়।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নেতৃত্ব কয় প্রকার ?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২,                            ২। ৩ ,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৪,                            ৪। ৫,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2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3927" y="3034146"/>
            <a:ext cx="7079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কাজঃ-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" y="4502727"/>
            <a:ext cx="12053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/>
              </a:rPr>
              <a:t>নেতৃত্বের প্রয়োজনীয় গুণাবলী সমূহ কি কি  এ বিষয়ে একটি প্রতিবেদন লিখে জমা দিবা।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45275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5"/>
            <a:ext cx="12192000" cy="6968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964" y="2743200"/>
            <a:ext cx="103077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9783" y="1110871"/>
            <a:ext cx="464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6" y="3832969"/>
            <a:ext cx="5652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iazharul09@gmail.com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9236" y="3463637"/>
            <a:ext cx="5832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২৫/ </a:t>
            </a:r>
            <a:r>
              <a:rPr lang="bn-IN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/২০১৯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2" y="0"/>
            <a:ext cx="3007911" cy="29925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09" y="0"/>
            <a:ext cx="3325091" cy="299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1999" cy="6211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873" y="6211669"/>
            <a:ext cx="1159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কি বুঝতে পারি।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179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2945" y="6192982"/>
            <a:ext cx="10695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315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9491" y="6576754"/>
            <a:ext cx="1158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0363" y="1676399"/>
            <a:ext cx="8645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বলতে কি বুঝ ?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963" y="3103418"/>
            <a:ext cx="11665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নেতৃত্বের ইংরেজী প্রতিশব্দ ‘ Leadership’ শব্দটি ইংরেজী ‘Lead’ থেকে এসেছে।’ Lead’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অগ্র-নায়কের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গুনাবলীকেই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কিম্বল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ইয়ং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কর্মকাণ্ডকে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বিস্ত্র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1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818" y="1149927"/>
            <a:ext cx="9809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সমূহঃ-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7788629"/>
              </p:ext>
            </p:extLst>
          </p:nvPr>
        </p:nvGraphicFramePr>
        <p:xfrm>
          <a:off x="0" y="2687780"/>
          <a:ext cx="12192000" cy="417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59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6" y="886692"/>
            <a:ext cx="10030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গুণাবলী সমূহঃ-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95392006"/>
              </p:ext>
            </p:extLst>
          </p:nvPr>
        </p:nvGraphicFramePr>
        <p:xfrm>
          <a:off x="0" y="2355272"/>
          <a:ext cx="12192000" cy="450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9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7" y="1801092"/>
            <a:ext cx="652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3" y="3172690"/>
            <a:ext cx="11249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 তা বলতে পারবে।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ব্যাখ্যা করতে পারবে।</a:t>
            </a:r>
          </a:p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গুণাবলী সমূহ মূল্যায়ন করতে পারবে।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3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411</Words>
  <Application>Microsoft Office PowerPoint</Application>
  <PresentationFormat>Widescreen</PresentationFormat>
  <Paragraphs>72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47</cp:revision>
  <dcterms:created xsi:type="dcterms:W3CDTF">2019-08-25T10:21:19Z</dcterms:created>
  <dcterms:modified xsi:type="dcterms:W3CDTF">2019-10-25T16:57:42Z</dcterms:modified>
</cp:coreProperties>
</file>