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1" r:id="rId1"/>
  </p:sldMasterIdLst>
  <p:sldIdLst>
    <p:sldId id="260" r:id="rId2"/>
    <p:sldId id="256" r:id="rId3"/>
    <p:sldId id="257" r:id="rId4"/>
    <p:sldId id="258" r:id="rId5"/>
    <p:sldId id="259" r:id="rId6"/>
    <p:sldId id="261" r:id="rId7"/>
    <p:sldId id="262" r:id="rId8"/>
    <p:sldId id="263" r:id="rId9"/>
    <p:sldId id="264" r:id="rId10"/>
    <p:sldId id="272" r:id="rId11"/>
    <p:sldId id="266" r:id="rId12"/>
    <p:sldId id="267" r:id="rId13"/>
    <p:sldId id="268" r:id="rId14"/>
    <p:sldId id="269" r:id="rId15"/>
    <p:sldId id="270" r:id="rId16"/>
    <p:sldId id="273"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9" d="100"/>
          <a:sy n="69" d="100"/>
        </p:scale>
        <p:origin x="75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579E35C-6C95-4430-8A45-355657FA7751}"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US"/>
        </a:p>
      </dgm:t>
    </dgm:pt>
    <dgm:pt modelId="{DB4582CF-17AC-464B-8DA6-5FB47C6E9AC3}">
      <dgm:prSet phldrT="[Text]" custT="1"/>
      <dgm:spPr>
        <a:solidFill>
          <a:schemeClr val="tx2">
            <a:lumMod val="40000"/>
            <a:lumOff val="60000"/>
          </a:schemeClr>
        </a:solidFill>
      </dgm:spPr>
      <dgm:t>
        <a:bodyPr/>
        <a:lstStyle/>
        <a:p>
          <a:r>
            <a:rPr lang="bn-BD" sz="3200" dirty="0" smtClean="0">
              <a:latin typeface="NikoshBAN" panose="02000000000000000000" pitchFamily="2" charset="0"/>
              <a:cs typeface="NikoshBAN" panose="02000000000000000000" pitchFamily="2" charset="0"/>
            </a:rPr>
            <a:t>১। আইন প্রণায়ন</a:t>
          </a:r>
        </a:p>
        <a:p>
          <a:r>
            <a:rPr lang="bn-BD" sz="3200" dirty="0" smtClean="0">
              <a:latin typeface="NikoshBAN" panose="02000000000000000000" pitchFamily="2" charset="0"/>
              <a:cs typeface="NikoshBAN" panose="02000000000000000000" pitchFamily="2" charset="0"/>
            </a:rPr>
            <a:t>সংক্রান্ত কাজ।</a:t>
          </a:r>
          <a:endParaRPr lang="en-US" sz="3200" dirty="0">
            <a:latin typeface="NikoshBAN" panose="02000000000000000000" pitchFamily="2" charset="0"/>
            <a:cs typeface="NikoshBAN" panose="02000000000000000000" pitchFamily="2" charset="0"/>
          </a:endParaRPr>
        </a:p>
      </dgm:t>
    </dgm:pt>
    <dgm:pt modelId="{C6F38245-7FF3-4D51-8046-7C262C8411F6}" type="parTrans" cxnId="{EAF0AEF0-062C-4D03-85D1-24EDDD299649}">
      <dgm:prSet/>
      <dgm:spPr/>
      <dgm:t>
        <a:bodyPr/>
        <a:lstStyle/>
        <a:p>
          <a:endParaRPr lang="en-US"/>
        </a:p>
      </dgm:t>
    </dgm:pt>
    <dgm:pt modelId="{97C625DB-CC81-4E90-BB0E-0FB9CBC632B0}" type="sibTrans" cxnId="{EAF0AEF0-062C-4D03-85D1-24EDDD299649}">
      <dgm:prSet/>
      <dgm:spPr/>
      <dgm:t>
        <a:bodyPr/>
        <a:lstStyle/>
        <a:p>
          <a:endParaRPr lang="en-US"/>
        </a:p>
      </dgm:t>
    </dgm:pt>
    <dgm:pt modelId="{B0269D9F-67C9-45A6-BEAA-69552F6338AB}">
      <dgm:prSet phldrT="[Text]" custT="1"/>
      <dgm:spPr/>
      <dgm:t>
        <a:bodyPr/>
        <a:lstStyle/>
        <a:p>
          <a:r>
            <a:rPr lang="bn-BD" sz="3200" dirty="0" smtClean="0">
              <a:solidFill>
                <a:srgbClr val="FFC000"/>
              </a:solidFill>
              <a:latin typeface="NikoshBAN" panose="02000000000000000000" pitchFamily="2" charset="0"/>
              <a:cs typeface="NikoshBAN" panose="02000000000000000000" pitchFamily="2" charset="0"/>
            </a:rPr>
            <a:t>২। অআর্থ সংক্রান্ত কাজ।</a:t>
          </a:r>
          <a:endParaRPr lang="en-US" sz="3200" dirty="0">
            <a:solidFill>
              <a:srgbClr val="FFC000"/>
            </a:solidFill>
            <a:latin typeface="NikoshBAN" panose="02000000000000000000" pitchFamily="2" charset="0"/>
            <a:cs typeface="NikoshBAN" panose="02000000000000000000" pitchFamily="2" charset="0"/>
          </a:endParaRPr>
        </a:p>
      </dgm:t>
    </dgm:pt>
    <dgm:pt modelId="{97C836C1-AD96-4656-9FAB-E7CAC4264AEA}" type="parTrans" cxnId="{D6E519AD-8C37-4BC8-BED8-A70354E87B1C}">
      <dgm:prSet/>
      <dgm:spPr/>
      <dgm:t>
        <a:bodyPr/>
        <a:lstStyle/>
        <a:p>
          <a:endParaRPr lang="en-US"/>
        </a:p>
      </dgm:t>
    </dgm:pt>
    <dgm:pt modelId="{D2C33A24-8636-4573-82B1-E21ACAC9C3E6}" type="sibTrans" cxnId="{D6E519AD-8C37-4BC8-BED8-A70354E87B1C}">
      <dgm:prSet/>
      <dgm:spPr/>
      <dgm:t>
        <a:bodyPr/>
        <a:lstStyle/>
        <a:p>
          <a:endParaRPr lang="en-US"/>
        </a:p>
      </dgm:t>
    </dgm:pt>
    <dgm:pt modelId="{01DFCD0D-5228-44DD-AB91-2C18DFE2110B}">
      <dgm:prSet phldrT="[Text]" custT="1"/>
      <dgm:spPr>
        <a:solidFill>
          <a:schemeClr val="tx1">
            <a:lumMod val="50000"/>
            <a:lumOff val="50000"/>
          </a:schemeClr>
        </a:solidFill>
      </dgm:spPr>
      <dgm:t>
        <a:bodyPr/>
        <a:lstStyle/>
        <a:p>
          <a:r>
            <a:rPr lang="bn-BD" sz="3200" dirty="0" smtClean="0">
              <a:solidFill>
                <a:schemeClr val="accent5">
                  <a:lumMod val="75000"/>
                </a:schemeClr>
              </a:solidFill>
              <a:latin typeface="NikoshBAN" panose="02000000000000000000" pitchFamily="2" charset="0"/>
              <a:cs typeface="NikoshBAN" panose="02000000000000000000" pitchFamily="2" charset="0"/>
            </a:rPr>
            <a:t>৩। শাসন সংক্রান্ত কাজ।</a:t>
          </a:r>
          <a:endParaRPr lang="en-US" sz="3200" dirty="0">
            <a:solidFill>
              <a:schemeClr val="accent5">
                <a:lumMod val="75000"/>
              </a:schemeClr>
            </a:solidFill>
            <a:latin typeface="NikoshBAN" panose="02000000000000000000" pitchFamily="2" charset="0"/>
            <a:cs typeface="NikoshBAN" panose="02000000000000000000" pitchFamily="2" charset="0"/>
          </a:endParaRPr>
        </a:p>
      </dgm:t>
    </dgm:pt>
    <dgm:pt modelId="{17EB8E14-53C6-460B-BB46-0233CF692D56}" type="parTrans" cxnId="{01A10C12-67FD-453C-9177-32E1E5969527}">
      <dgm:prSet/>
      <dgm:spPr/>
      <dgm:t>
        <a:bodyPr/>
        <a:lstStyle/>
        <a:p>
          <a:endParaRPr lang="en-US"/>
        </a:p>
      </dgm:t>
    </dgm:pt>
    <dgm:pt modelId="{D5541337-E729-4427-94D3-D133C70CBE8E}" type="sibTrans" cxnId="{01A10C12-67FD-453C-9177-32E1E5969527}">
      <dgm:prSet/>
      <dgm:spPr/>
      <dgm:t>
        <a:bodyPr/>
        <a:lstStyle/>
        <a:p>
          <a:endParaRPr lang="en-US"/>
        </a:p>
      </dgm:t>
    </dgm:pt>
    <dgm:pt modelId="{1F681A57-7D76-4593-ADF7-766C6175F71E}">
      <dgm:prSet phldrT="[Text]" custT="1"/>
      <dgm:spPr>
        <a:solidFill>
          <a:schemeClr val="accent5">
            <a:lumMod val="60000"/>
            <a:lumOff val="40000"/>
          </a:schemeClr>
        </a:solidFill>
      </dgm:spPr>
      <dgm:t>
        <a:bodyPr/>
        <a:lstStyle/>
        <a:p>
          <a:r>
            <a:rPr lang="bn-BD" sz="3200" dirty="0" smtClean="0">
              <a:solidFill>
                <a:schemeClr val="bg2">
                  <a:lumMod val="10000"/>
                </a:schemeClr>
              </a:solidFill>
              <a:latin typeface="NikoshBAN" panose="02000000000000000000" pitchFamily="2" charset="0"/>
              <a:cs typeface="NikoshBAN" panose="02000000000000000000" pitchFamily="2" charset="0"/>
            </a:rPr>
            <a:t>৪। সংবিধান সংশোধন</a:t>
          </a:r>
        </a:p>
        <a:p>
          <a:r>
            <a:rPr lang="bn-BD" sz="3200" dirty="0" smtClean="0">
              <a:solidFill>
                <a:schemeClr val="bg2">
                  <a:lumMod val="10000"/>
                </a:schemeClr>
              </a:solidFill>
              <a:latin typeface="NikoshBAN" panose="02000000000000000000" pitchFamily="2" charset="0"/>
              <a:cs typeface="NikoshBAN" panose="02000000000000000000" pitchFamily="2" charset="0"/>
            </a:rPr>
            <a:t>সংক্রান্ত কাজ।</a:t>
          </a:r>
          <a:endParaRPr lang="en-US" sz="3200" dirty="0">
            <a:solidFill>
              <a:schemeClr val="bg2">
                <a:lumMod val="10000"/>
              </a:schemeClr>
            </a:solidFill>
            <a:latin typeface="NikoshBAN" panose="02000000000000000000" pitchFamily="2" charset="0"/>
            <a:cs typeface="NikoshBAN" panose="02000000000000000000" pitchFamily="2" charset="0"/>
          </a:endParaRPr>
        </a:p>
      </dgm:t>
    </dgm:pt>
    <dgm:pt modelId="{0871829E-420E-4CF4-984F-B18DDDDE49DD}" type="parTrans" cxnId="{60ADA70F-69E6-4DFF-8E5C-87AC7CCECC29}">
      <dgm:prSet/>
      <dgm:spPr/>
      <dgm:t>
        <a:bodyPr/>
        <a:lstStyle/>
        <a:p>
          <a:endParaRPr lang="en-US"/>
        </a:p>
      </dgm:t>
    </dgm:pt>
    <dgm:pt modelId="{3E506F78-3A0B-460E-9309-06AC5BDA15A8}" type="sibTrans" cxnId="{60ADA70F-69E6-4DFF-8E5C-87AC7CCECC29}">
      <dgm:prSet/>
      <dgm:spPr/>
      <dgm:t>
        <a:bodyPr/>
        <a:lstStyle/>
        <a:p>
          <a:endParaRPr lang="en-US"/>
        </a:p>
      </dgm:t>
    </dgm:pt>
    <dgm:pt modelId="{6AE29879-72C3-4549-A273-1AA3FA8C9686}">
      <dgm:prSet phldrT="[Text]" custT="1"/>
      <dgm:spPr>
        <a:solidFill>
          <a:schemeClr val="accent4">
            <a:lumMod val="75000"/>
          </a:schemeClr>
        </a:solidFill>
      </dgm:spPr>
      <dgm:t>
        <a:bodyPr/>
        <a:lstStyle/>
        <a:p>
          <a:r>
            <a:rPr lang="bn-BD" sz="3200" dirty="0" smtClean="0">
              <a:solidFill>
                <a:srgbClr val="00B0F0"/>
              </a:solidFill>
              <a:latin typeface="NikoshBAN" panose="02000000000000000000" pitchFamily="2" charset="0"/>
              <a:cs typeface="NikoshBAN" panose="02000000000000000000" pitchFamily="2" charset="0"/>
            </a:rPr>
            <a:t>৫। নির্বাচন সংক্রান্ত</a:t>
          </a:r>
        </a:p>
        <a:p>
          <a:r>
            <a:rPr lang="bn-BD" sz="3200" dirty="0" smtClean="0">
              <a:solidFill>
                <a:srgbClr val="00B0F0"/>
              </a:solidFill>
              <a:latin typeface="NikoshBAN" panose="02000000000000000000" pitchFamily="2" charset="0"/>
              <a:cs typeface="NikoshBAN" panose="02000000000000000000" pitchFamily="2" charset="0"/>
            </a:rPr>
            <a:t>কাজ।</a:t>
          </a:r>
          <a:endParaRPr lang="en-US" sz="3200" dirty="0">
            <a:solidFill>
              <a:srgbClr val="00B0F0"/>
            </a:solidFill>
            <a:latin typeface="NikoshBAN" panose="02000000000000000000" pitchFamily="2" charset="0"/>
            <a:cs typeface="NikoshBAN" panose="02000000000000000000" pitchFamily="2" charset="0"/>
          </a:endParaRPr>
        </a:p>
      </dgm:t>
    </dgm:pt>
    <dgm:pt modelId="{57FB1F2E-928A-4BAD-AF29-08E00500A2C9}" type="parTrans" cxnId="{4FDB86A2-CD9F-4DAC-A3D8-4984419B18B3}">
      <dgm:prSet/>
      <dgm:spPr/>
      <dgm:t>
        <a:bodyPr/>
        <a:lstStyle/>
        <a:p>
          <a:endParaRPr lang="en-US"/>
        </a:p>
      </dgm:t>
    </dgm:pt>
    <dgm:pt modelId="{D259E4F0-E120-4658-9FBC-7B679A9FB4AE}" type="sibTrans" cxnId="{4FDB86A2-CD9F-4DAC-A3D8-4984419B18B3}">
      <dgm:prSet/>
      <dgm:spPr/>
      <dgm:t>
        <a:bodyPr/>
        <a:lstStyle/>
        <a:p>
          <a:endParaRPr lang="en-US"/>
        </a:p>
      </dgm:t>
    </dgm:pt>
    <dgm:pt modelId="{75681057-FE43-42A2-81BE-5499DD113712}" type="pres">
      <dgm:prSet presAssocID="{5579E35C-6C95-4430-8A45-355657FA7751}" presName="diagram" presStyleCnt="0">
        <dgm:presLayoutVars>
          <dgm:dir/>
          <dgm:resizeHandles val="exact"/>
        </dgm:presLayoutVars>
      </dgm:prSet>
      <dgm:spPr/>
      <dgm:t>
        <a:bodyPr/>
        <a:lstStyle/>
        <a:p>
          <a:endParaRPr lang="en-US"/>
        </a:p>
      </dgm:t>
    </dgm:pt>
    <dgm:pt modelId="{2C362E17-A393-489A-969C-446E1088D762}" type="pres">
      <dgm:prSet presAssocID="{DB4582CF-17AC-464B-8DA6-5FB47C6E9AC3}" presName="node" presStyleLbl="node1" presStyleIdx="0" presStyleCnt="5">
        <dgm:presLayoutVars>
          <dgm:bulletEnabled val="1"/>
        </dgm:presLayoutVars>
      </dgm:prSet>
      <dgm:spPr/>
      <dgm:t>
        <a:bodyPr/>
        <a:lstStyle/>
        <a:p>
          <a:endParaRPr lang="en-US"/>
        </a:p>
      </dgm:t>
    </dgm:pt>
    <dgm:pt modelId="{5186EB10-68C3-4784-97B7-8A6127D36023}" type="pres">
      <dgm:prSet presAssocID="{97C625DB-CC81-4E90-BB0E-0FB9CBC632B0}" presName="sibTrans" presStyleCnt="0"/>
      <dgm:spPr/>
    </dgm:pt>
    <dgm:pt modelId="{32A381A0-D304-46C1-B6C3-21D8029797D9}" type="pres">
      <dgm:prSet presAssocID="{B0269D9F-67C9-45A6-BEAA-69552F6338AB}" presName="node" presStyleLbl="node1" presStyleIdx="1" presStyleCnt="5" custLinFactNeighborY="-802">
        <dgm:presLayoutVars>
          <dgm:bulletEnabled val="1"/>
        </dgm:presLayoutVars>
      </dgm:prSet>
      <dgm:spPr/>
      <dgm:t>
        <a:bodyPr/>
        <a:lstStyle/>
        <a:p>
          <a:endParaRPr lang="en-US"/>
        </a:p>
      </dgm:t>
    </dgm:pt>
    <dgm:pt modelId="{514204AB-BD9B-4A5B-9DBA-1715B5ABA743}" type="pres">
      <dgm:prSet presAssocID="{D2C33A24-8636-4573-82B1-E21ACAC9C3E6}" presName="sibTrans" presStyleCnt="0"/>
      <dgm:spPr/>
    </dgm:pt>
    <dgm:pt modelId="{CC431D95-78C4-4486-A1A5-C4B29A678A15}" type="pres">
      <dgm:prSet presAssocID="{01DFCD0D-5228-44DD-AB91-2C18DFE2110B}" presName="node" presStyleLbl="node1" presStyleIdx="2" presStyleCnt="5">
        <dgm:presLayoutVars>
          <dgm:bulletEnabled val="1"/>
        </dgm:presLayoutVars>
      </dgm:prSet>
      <dgm:spPr/>
      <dgm:t>
        <a:bodyPr/>
        <a:lstStyle/>
        <a:p>
          <a:endParaRPr lang="en-US"/>
        </a:p>
      </dgm:t>
    </dgm:pt>
    <dgm:pt modelId="{5331F0B6-C646-43DC-8E94-F0FED1937751}" type="pres">
      <dgm:prSet presAssocID="{D5541337-E729-4427-94D3-D133C70CBE8E}" presName="sibTrans" presStyleCnt="0"/>
      <dgm:spPr/>
    </dgm:pt>
    <dgm:pt modelId="{A6B2F09A-699D-47E2-848D-4C1368B0F1CE}" type="pres">
      <dgm:prSet presAssocID="{1F681A57-7D76-4593-ADF7-766C6175F71E}" presName="node" presStyleLbl="node1" presStyleIdx="3" presStyleCnt="5">
        <dgm:presLayoutVars>
          <dgm:bulletEnabled val="1"/>
        </dgm:presLayoutVars>
      </dgm:prSet>
      <dgm:spPr/>
      <dgm:t>
        <a:bodyPr/>
        <a:lstStyle/>
        <a:p>
          <a:endParaRPr lang="en-US"/>
        </a:p>
      </dgm:t>
    </dgm:pt>
    <dgm:pt modelId="{5C18A4B9-32B6-4D75-8D76-EE5F0BFABA9A}" type="pres">
      <dgm:prSet presAssocID="{3E506F78-3A0B-460E-9309-06AC5BDA15A8}" presName="sibTrans" presStyleCnt="0"/>
      <dgm:spPr/>
    </dgm:pt>
    <dgm:pt modelId="{77650B12-62F6-4721-BBEC-5AD5566A0574}" type="pres">
      <dgm:prSet presAssocID="{6AE29879-72C3-4549-A273-1AA3FA8C9686}" presName="node" presStyleLbl="node1" presStyleIdx="4" presStyleCnt="5">
        <dgm:presLayoutVars>
          <dgm:bulletEnabled val="1"/>
        </dgm:presLayoutVars>
      </dgm:prSet>
      <dgm:spPr/>
      <dgm:t>
        <a:bodyPr/>
        <a:lstStyle/>
        <a:p>
          <a:endParaRPr lang="en-US"/>
        </a:p>
      </dgm:t>
    </dgm:pt>
  </dgm:ptLst>
  <dgm:cxnLst>
    <dgm:cxn modelId="{F3184C43-C427-4BA1-874F-29AF8E48DBC9}" type="presOf" srcId="{B0269D9F-67C9-45A6-BEAA-69552F6338AB}" destId="{32A381A0-D304-46C1-B6C3-21D8029797D9}" srcOrd="0" destOrd="0" presId="urn:microsoft.com/office/officeart/2005/8/layout/default"/>
    <dgm:cxn modelId="{4FDB86A2-CD9F-4DAC-A3D8-4984419B18B3}" srcId="{5579E35C-6C95-4430-8A45-355657FA7751}" destId="{6AE29879-72C3-4549-A273-1AA3FA8C9686}" srcOrd="4" destOrd="0" parTransId="{57FB1F2E-928A-4BAD-AF29-08E00500A2C9}" sibTransId="{D259E4F0-E120-4658-9FBC-7B679A9FB4AE}"/>
    <dgm:cxn modelId="{EAF0AEF0-062C-4D03-85D1-24EDDD299649}" srcId="{5579E35C-6C95-4430-8A45-355657FA7751}" destId="{DB4582CF-17AC-464B-8DA6-5FB47C6E9AC3}" srcOrd="0" destOrd="0" parTransId="{C6F38245-7FF3-4D51-8046-7C262C8411F6}" sibTransId="{97C625DB-CC81-4E90-BB0E-0FB9CBC632B0}"/>
    <dgm:cxn modelId="{D6E519AD-8C37-4BC8-BED8-A70354E87B1C}" srcId="{5579E35C-6C95-4430-8A45-355657FA7751}" destId="{B0269D9F-67C9-45A6-BEAA-69552F6338AB}" srcOrd="1" destOrd="0" parTransId="{97C836C1-AD96-4656-9FAB-E7CAC4264AEA}" sibTransId="{D2C33A24-8636-4573-82B1-E21ACAC9C3E6}"/>
    <dgm:cxn modelId="{03746CB7-F6E0-417B-B1A0-E3E52B1EBB0E}" type="presOf" srcId="{01DFCD0D-5228-44DD-AB91-2C18DFE2110B}" destId="{CC431D95-78C4-4486-A1A5-C4B29A678A15}" srcOrd="0" destOrd="0" presId="urn:microsoft.com/office/officeart/2005/8/layout/default"/>
    <dgm:cxn modelId="{4F365836-2FCB-471D-8E75-58E92F7417C0}" type="presOf" srcId="{5579E35C-6C95-4430-8A45-355657FA7751}" destId="{75681057-FE43-42A2-81BE-5499DD113712}" srcOrd="0" destOrd="0" presId="urn:microsoft.com/office/officeart/2005/8/layout/default"/>
    <dgm:cxn modelId="{CCFECD96-286A-4C21-9B71-7911ACA882F6}" type="presOf" srcId="{6AE29879-72C3-4549-A273-1AA3FA8C9686}" destId="{77650B12-62F6-4721-BBEC-5AD5566A0574}" srcOrd="0" destOrd="0" presId="urn:microsoft.com/office/officeart/2005/8/layout/default"/>
    <dgm:cxn modelId="{01A10C12-67FD-453C-9177-32E1E5969527}" srcId="{5579E35C-6C95-4430-8A45-355657FA7751}" destId="{01DFCD0D-5228-44DD-AB91-2C18DFE2110B}" srcOrd="2" destOrd="0" parTransId="{17EB8E14-53C6-460B-BB46-0233CF692D56}" sibTransId="{D5541337-E729-4427-94D3-D133C70CBE8E}"/>
    <dgm:cxn modelId="{A3CD5600-C6AB-4DEF-981B-B7194BB05FC5}" type="presOf" srcId="{DB4582CF-17AC-464B-8DA6-5FB47C6E9AC3}" destId="{2C362E17-A393-489A-969C-446E1088D762}" srcOrd="0" destOrd="0" presId="urn:microsoft.com/office/officeart/2005/8/layout/default"/>
    <dgm:cxn modelId="{60ADA70F-69E6-4DFF-8E5C-87AC7CCECC29}" srcId="{5579E35C-6C95-4430-8A45-355657FA7751}" destId="{1F681A57-7D76-4593-ADF7-766C6175F71E}" srcOrd="3" destOrd="0" parTransId="{0871829E-420E-4CF4-984F-B18DDDDE49DD}" sibTransId="{3E506F78-3A0B-460E-9309-06AC5BDA15A8}"/>
    <dgm:cxn modelId="{B285503E-887C-4D69-95F6-B9FD6811E18B}" type="presOf" srcId="{1F681A57-7D76-4593-ADF7-766C6175F71E}" destId="{A6B2F09A-699D-47E2-848D-4C1368B0F1CE}" srcOrd="0" destOrd="0" presId="urn:microsoft.com/office/officeart/2005/8/layout/default"/>
    <dgm:cxn modelId="{62A4F62F-F5DF-4B23-90C5-8022C18205E9}" type="presParOf" srcId="{75681057-FE43-42A2-81BE-5499DD113712}" destId="{2C362E17-A393-489A-969C-446E1088D762}" srcOrd="0" destOrd="0" presId="urn:microsoft.com/office/officeart/2005/8/layout/default"/>
    <dgm:cxn modelId="{D5F5E6C2-006E-467B-BD86-EB431B832076}" type="presParOf" srcId="{75681057-FE43-42A2-81BE-5499DD113712}" destId="{5186EB10-68C3-4784-97B7-8A6127D36023}" srcOrd="1" destOrd="0" presId="urn:microsoft.com/office/officeart/2005/8/layout/default"/>
    <dgm:cxn modelId="{B2D42FF7-C279-41F7-8DB5-737307AF0BE7}" type="presParOf" srcId="{75681057-FE43-42A2-81BE-5499DD113712}" destId="{32A381A0-D304-46C1-B6C3-21D8029797D9}" srcOrd="2" destOrd="0" presId="urn:microsoft.com/office/officeart/2005/8/layout/default"/>
    <dgm:cxn modelId="{BCC78DCC-C492-4D4E-93D0-B5D6266C4454}" type="presParOf" srcId="{75681057-FE43-42A2-81BE-5499DD113712}" destId="{514204AB-BD9B-4A5B-9DBA-1715B5ABA743}" srcOrd="3" destOrd="0" presId="urn:microsoft.com/office/officeart/2005/8/layout/default"/>
    <dgm:cxn modelId="{42A79A4A-E48B-4B3C-B728-118DD373172A}" type="presParOf" srcId="{75681057-FE43-42A2-81BE-5499DD113712}" destId="{CC431D95-78C4-4486-A1A5-C4B29A678A15}" srcOrd="4" destOrd="0" presId="urn:microsoft.com/office/officeart/2005/8/layout/default"/>
    <dgm:cxn modelId="{A70035AD-DF30-4262-83C9-86E990FA5F22}" type="presParOf" srcId="{75681057-FE43-42A2-81BE-5499DD113712}" destId="{5331F0B6-C646-43DC-8E94-F0FED1937751}" srcOrd="5" destOrd="0" presId="urn:microsoft.com/office/officeart/2005/8/layout/default"/>
    <dgm:cxn modelId="{64D7B55B-A61F-4BF5-A5C7-8E9152208B02}" type="presParOf" srcId="{75681057-FE43-42A2-81BE-5499DD113712}" destId="{A6B2F09A-699D-47E2-848D-4C1368B0F1CE}" srcOrd="6" destOrd="0" presId="urn:microsoft.com/office/officeart/2005/8/layout/default"/>
    <dgm:cxn modelId="{4C8A73A6-0B89-4B4E-9613-9E35F176BE97}" type="presParOf" srcId="{75681057-FE43-42A2-81BE-5499DD113712}" destId="{5C18A4B9-32B6-4D75-8D76-EE5F0BFABA9A}" srcOrd="7" destOrd="0" presId="urn:microsoft.com/office/officeart/2005/8/layout/default"/>
    <dgm:cxn modelId="{BB9A4CA5-97D9-48AB-97DE-617E81CF816D}" type="presParOf" srcId="{75681057-FE43-42A2-81BE-5499DD113712}" destId="{77650B12-62F6-4721-BBEC-5AD5566A0574}" srcOrd="8"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C362E17-A393-489A-969C-446E1088D762}">
      <dsp:nvSpPr>
        <dsp:cNvPr id="0" name=""/>
        <dsp:cNvSpPr/>
      </dsp:nvSpPr>
      <dsp:spPr>
        <a:xfrm>
          <a:off x="476249" y="475"/>
          <a:ext cx="2877343" cy="1726406"/>
        </a:xfrm>
        <a:prstGeom prst="rect">
          <a:avLst/>
        </a:prstGeom>
        <a:solidFill>
          <a:schemeClr val="tx2">
            <a:lumMod val="40000"/>
            <a:lumOff val="6000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bn-BD" sz="3200" kern="1200" dirty="0" smtClean="0">
              <a:latin typeface="NikoshBAN" panose="02000000000000000000" pitchFamily="2" charset="0"/>
              <a:cs typeface="NikoshBAN" panose="02000000000000000000" pitchFamily="2" charset="0"/>
            </a:rPr>
            <a:t>১। আইন প্রণায়ন</a:t>
          </a:r>
        </a:p>
        <a:p>
          <a:pPr lvl="0" algn="ctr" defTabSz="1422400">
            <a:lnSpc>
              <a:spcPct val="90000"/>
            </a:lnSpc>
            <a:spcBef>
              <a:spcPct val="0"/>
            </a:spcBef>
            <a:spcAft>
              <a:spcPct val="35000"/>
            </a:spcAft>
          </a:pPr>
          <a:r>
            <a:rPr lang="bn-BD" sz="3200" kern="1200" dirty="0" smtClean="0">
              <a:latin typeface="NikoshBAN" panose="02000000000000000000" pitchFamily="2" charset="0"/>
              <a:cs typeface="NikoshBAN" panose="02000000000000000000" pitchFamily="2" charset="0"/>
            </a:rPr>
            <a:t>সংক্রান্ত কাজ।</a:t>
          </a:r>
          <a:endParaRPr lang="en-US" sz="3200" kern="1200" dirty="0">
            <a:latin typeface="NikoshBAN" panose="02000000000000000000" pitchFamily="2" charset="0"/>
            <a:cs typeface="NikoshBAN" panose="02000000000000000000" pitchFamily="2" charset="0"/>
          </a:endParaRPr>
        </a:p>
      </dsp:txBody>
      <dsp:txXfrm>
        <a:off x="476249" y="475"/>
        <a:ext cx="2877343" cy="1726406"/>
      </dsp:txXfrm>
    </dsp:sp>
    <dsp:sp modelId="{32A381A0-D304-46C1-B6C3-21D8029797D9}">
      <dsp:nvSpPr>
        <dsp:cNvPr id="0" name=""/>
        <dsp:cNvSpPr/>
      </dsp:nvSpPr>
      <dsp:spPr>
        <a:xfrm>
          <a:off x="3641328" y="0"/>
          <a:ext cx="2877343" cy="1726406"/>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bn-BD" sz="3200" kern="1200" dirty="0" smtClean="0">
              <a:solidFill>
                <a:srgbClr val="FFC000"/>
              </a:solidFill>
              <a:latin typeface="NikoshBAN" panose="02000000000000000000" pitchFamily="2" charset="0"/>
              <a:cs typeface="NikoshBAN" panose="02000000000000000000" pitchFamily="2" charset="0"/>
            </a:rPr>
            <a:t>২। অআর্থ সংক্রান্ত কাজ।</a:t>
          </a:r>
          <a:endParaRPr lang="en-US" sz="3200" kern="1200" dirty="0">
            <a:solidFill>
              <a:srgbClr val="FFC000"/>
            </a:solidFill>
            <a:latin typeface="NikoshBAN" panose="02000000000000000000" pitchFamily="2" charset="0"/>
            <a:cs typeface="NikoshBAN" panose="02000000000000000000" pitchFamily="2" charset="0"/>
          </a:endParaRPr>
        </a:p>
      </dsp:txBody>
      <dsp:txXfrm>
        <a:off x="3641328" y="0"/>
        <a:ext cx="2877343" cy="1726406"/>
      </dsp:txXfrm>
    </dsp:sp>
    <dsp:sp modelId="{CC431D95-78C4-4486-A1A5-C4B29A678A15}">
      <dsp:nvSpPr>
        <dsp:cNvPr id="0" name=""/>
        <dsp:cNvSpPr/>
      </dsp:nvSpPr>
      <dsp:spPr>
        <a:xfrm>
          <a:off x="6806406" y="475"/>
          <a:ext cx="2877343" cy="1726406"/>
        </a:xfrm>
        <a:prstGeom prst="rect">
          <a:avLst/>
        </a:prstGeom>
        <a:solidFill>
          <a:schemeClr val="tx1">
            <a:lumMod val="50000"/>
            <a:lumOff val="5000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bn-BD" sz="3200" kern="1200" dirty="0" smtClean="0">
              <a:solidFill>
                <a:schemeClr val="accent5">
                  <a:lumMod val="75000"/>
                </a:schemeClr>
              </a:solidFill>
              <a:latin typeface="NikoshBAN" panose="02000000000000000000" pitchFamily="2" charset="0"/>
              <a:cs typeface="NikoshBAN" panose="02000000000000000000" pitchFamily="2" charset="0"/>
            </a:rPr>
            <a:t>৩। শাসন সংক্রান্ত কাজ।</a:t>
          </a:r>
          <a:endParaRPr lang="en-US" sz="3200" kern="1200" dirty="0">
            <a:solidFill>
              <a:schemeClr val="accent5">
                <a:lumMod val="75000"/>
              </a:schemeClr>
            </a:solidFill>
            <a:latin typeface="NikoshBAN" panose="02000000000000000000" pitchFamily="2" charset="0"/>
            <a:cs typeface="NikoshBAN" panose="02000000000000000000" pitchFamily="2" charset="0"/>
          </a:endParaRPr>
        </a:p>
      </dsp:txBody>
      <dsp:txXfrm>
        <a:off x="6806406" y="475"/>
        <a:ext cx="2877343" cy="1726406"/>
      </dsp:txXfrm>
    </dsp:sp>
    <dsp:sp modelId="{A6B2F09A-699D-47E2-848D-4C1368B0F1CE}">
      <dsp:nvSpPr>
        <dsp:cNvPr id="0" name=""/>
        <dsp:cNvSpPr/>
      </dsp:nvSpPr>
      <dsp:spPr>
        <a:xfrm>
          <a:off x="2058789" y="2014615"/>
          <a:ext cx="2877343" cy="1726406"/>
        </a:xfrm>
        <a:prstGeom prst="rect">
          <a:avLst/>
        </a:prstGeom>
        <a:solidFill>
          <a:schemeClr val="accent5">
            <a:lumMod val="60000"/>
            <a:lumOff val="4000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bn-BD" sz="3200" kern="1200" dirty="0" smtClean="0">
              <a:solidFill>
                <a:schemeClr val="bg2">
                  <a:lumMod val="10000"/>
                </a:schemeClr>
              </a:solidFill>
              <a:latin typeface="NikoshBAN" panose="02000000000000000000" pitchFamily="2" charset="0"/>
              <a:cs typeface="NikoshBAN" panose="02000000000000000000" pitchFamily="2" charset="0"/>
            </a:rPr>
            <a:t>৪। সংবিধান সংশোধন</a:t>
          </a:r>
        </a:p>
        <a:p>
          <a:pPr lvl="0" algn="ctr" defTabSz="1422400">
            <a:lnSpc>
              <a:spcPct val="90000"/>
            </a:lnSpc>
            <a:spcBef>
              <a:spcPct val="0"/>
            </a:spcBef>
            <a:spcAft>
              <a:spcPct val="35000"/>
            </a:spcAft>
          </a:pPr>
          <a:r>
            <a:rPr lang="bn-BD" sz="3200" kern="1200" dirty="0" smtClean="0">
              <a:solidFill>
                <a:schemeClr val="bg2">
                  <a:lumMod val="10000"/>
                </a:schemeClr>
              </a:solidFill>
              <a:latin typeface="NikoshBAN" panose="02000000000000000000" pitchFamily="2" charset="0"/>
              <a:cs typeface="NikoshBAN" panose="02000000000000000000" pitchFamily="2" charset="0"/>
            </a:rPr>
            <a:t>সংক্রান্ত কাজ।</a:t>
          </a:r>
          <a:endParaRPr lang="en-US" sz="3200" kern="1200" dirty="0">
            <a:solidFill>
              <a:schemeClr val="bg2">
                <a:lumMod val="10000"/>
              </a:schemeClr>
            </a:solidFill>
            <a:latin typeface="NikoshBAN" panose="02000000000000000000" pitchFamily="2" charset="0"/>
            <a:cs typeface="NikoshBAN" panose="02000000000000000000" pitchFamily="2" charset="0"/>
          </a:endParaRPr>
        </a:p>
      </dsp:txBody>
      <dsp:txXfrm>
        <a:off x="2058789" y="2014615"/>
        <a:ext cx="2877343" cy="1726406"/>
      </dsp:txXfrm>
    </dsp:sp>
    <dsp:sp modelId="{77650B12-62F6-4721-BBEC-5AD5566A0574}">
      <dsp:nvSpPr>
        <dsp:cNvPr id="0" name=""/>
        <dsp:cNvSpPr/>
      </dsp:nvSpPr>
      <dsp:spPr>
        <a:xfrm>
          <a:off x="5223867" y="2014615"/>
          <a:ext cx="2877343" cy="1726406"/>
        </a:xfrm>
        <a:prstGeom prst="rect">
          <a:avLst/>
        </a:prstGeom>
        <a:solidFill>
          <a:schemeClr val="accent4">
            <a:lumMod val="7500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bn-BD" sz="3200" kern="1200" dirty="0" smtClean="0">
              <a:solidFill>
                <a:srgbClr val="00B0F0"/>
              </a:solidFill>
              <a:latin typeface="NikoshBAN" panose="02000000000000000000" pitchFamily="2" charset="0"/>
              <a:cs typeface="NikoshBAN" panose="02000000000000000000" pitchFamily="2" charset="0"/>
            </a:rPr>
            <a:t>৫। নির্বাচন সংক্রান্ত</a:t>
          </a:r>
        </a:p>
        <a:p>
          <a:pPr lvl="0" algn="ctr" defTabSz="1422400">
            <a:lnSpc>
              <a:spcPct val="90000"/>
            </a:lnSpc>
            <a:spcBef>
              <a:spcPct val="0"/>
            </a:spcBef>
            <a:spcAft>
              <a:spcPct val="35000"/>
            </a:spcAft>
          </a:pPr>
          <a:r>
            <a:rPr lang="bn-BD" sz="3200" kern="1200" dirty="0" smtClean="0">
              <a:solidFill>
                <a:srgbClr val="00B0F0"/>
              </a:solidFill>
              <a:latin typeface="NikoshBAN" panose="02000000000000000000" pitchFamily="2" charset="0"/>
              <a:cs typeface="NikoshBAN" panose="02000000000000000000" pitchFamily="2" charset="0"/>
            </a:rPr>
            <a:t>কাজ।</a:t>
          </a:r>
          <a:endParaRPr lang="en-US" sz="3200" kern="1200" dirty="0">
            <a:solidFill>
              <a:srgbClr val="00B0F0"/>
            </a:solidFill>
            <a:latin typeface="NikoshBAN" panose="02000000000000000000" pitchFamily="2" charset="0"/>
            <a:cs typeface="NikoshBAN" panose="02000000000000000000" pitchFamily="2" charset="0"/>
          </a:endParaRPr>
        </a:p>
      </dsp:txBody>
      <dsp:txXfrm>
        <a:off x="5223867" y="2014615"/>
        <a:ext cx="2877343" cy="1726406"/>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BDF68E2-58F2-4D09-BE8B-E3BD06533059}" type="datetimeFigureOut">
              <a:rPr lang="en-US" smtClean="0"/>
              <a:t>10/25/2019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21100185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8624D31-43A5-475A-80CF-332C9F6DCF35}" type="datetimeFigureOut">
              <a:rPr lang="en-US" smtClean="0"/>
              <a:t>10/25/2019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4188480028"/>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8624D31-43A5-475A-80CF-332C9F6DCF35}" type="datetimeFigureOut">
              <a:rPr lang="en-US" smtClean="0"/>
              <a:t>10/25/2019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776291439"/>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8624D31-43A5-475A-80CF-332C9F6DCF35}" type="datetimeFigureOut">
              <a:rPr lang="en-US" smtClean="0"/>
              <a:t>10/25/2019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4134027669"/>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8624D31-43A5-475A-80CF-332C9F6DCF35}" type="datetimeFigureOut">
              <a:rPr lang="en-US" smtClean="0"/>
              <a:t>10/25/2019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220189618"/>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8624D31-43A5-475A-80CF-332C9F6DCF35}" type="datetimeFigureOut">
              <a:rPr lang="en-US" smtClean="0"/>
              <a:t>10/25/2019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348487420"/>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5572244-AFA3-42AC-A4FA-0CEF6A20D5E4}" type="datetimeFigureOut">
              <a:rPr lang="en-US" smtClean="0"/>
              <a:t>10/25/2019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FB7CAC-5255-4BD8-AE0B-073B6C55CCFC}" type="slidenum">
              <a:rPr lang="en-US" smtClean="0"/>
              <a:t>‹#›</a:t>
            </a:fld>
            <a:endParaRPr lang="en-US"/>
          </a:p>
        </p:txBody>
      </p:sp>
    </p:spTree>
    <p:extLst>
      <p:ext uri="{BB962C8B-B14F-4D97-AF65-F5344CB8AC3E}">
        <p14:creationId xmlns:p14="http://schemas.microsoft.com/office/powerpoint/2010/main" val="283954566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5572244-AFA3-42AC-A4FA-0CEF6A20D5E4}" type="datetimeFigureOut">
              <a:rPr lang="en-US" smtClean="0"/>
              <a:t>10/25/2019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FB7CAC-5255-4BD8-AE0B-073B6C55CCFC}" type="slidenum">
              <a:rPr lang="en-US" smtClean="0"/>
              <a:t>‹#›</a:t>
            </a:fld>
            <a:endParaRPr lang="en-US"/>
          </a:p>
        </p:txBody>
      </p:sp>
    </p:spTree>
    <p:extLst>
      <p:ext uri="{BB962C8B-B14F-4D97-AF65-F5344CB8AC3E}">
        <p14:creationId xmlns:p14="http://schemas.microsoft.com/office/powerpoint/2010/main" val="297103508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3786389" y="6356350"/>
            <a:ext cx="7567411" cy="365125"/>
          </a:xfrm>
          <a:prstGeom prst="rect">
            <a:avLst/>
          </a:prstGeom>
        </p:spPr>
        <p:txBody>
          <a:bodyPr/>
          <a:lstStyle/>
          <a:p>
            <a:fld id="{DFFB7CAC-5255-4BD8-AE0B-073B6C55CCFC}" type="slidenum">
              <a:rPr lang="en-US" smtClean="0"/>
              <a:pPr/>
              <a:t>‹#›</a:t>
            </a:fld>
            <a:r>
              <a:rPr lang="en-US" dirty="0" smtClean="0"/>
              <a:t>1</a:t>
            </a:r>
            <a:endParaRPr lang="en-US" dirty="0"/>
          </a:p>
        </p:txBody>
      </p:sp>
      <p:sp>
        <p:nvSpPr>
          <p:cNvPr id="7" name="TextBox 6"/>
          <p:cNvSpPr txBox="1"/>
          <p:nvPr userDrawn="1"/>
        </p:nvSpPr>
        <p:spPr>
          <a:xfrm>
            <a:off x="6349284" y="504388"/>
            <a:ext cx="3078051" cy="1200329"/>
          </a:xfrm>
          <a:prstGeom prst="rect">
            <a:avLst/>
          </a:prstGeom>
          <a:noFill/>
        </p:spPr>
        <p:txBody>
          <a:bodyPr wrap="square" rtlCol="0">
            <a:spAutoFit/>
          </a:bodyPr>
          <a:lstStyle/>
          <a:p>
            <a:r>
              <a:rPr lang="en-US" sz="7200" dirty="0" smtClean="0">
                <a:solidFill>
                  <a:schemeClr val="accent1">
                    <a:lumMod val="75000"/>
                  </a:schemeClr>
                </a:solidFill>
                <a:latin typeface="NikoshBAN" panose="02000000000000000000" pitchFamily="2" charset="0"/>
                <a:cs typeface="NikoshBAN" panose="02000000000000000000" pitchFamily="2" charset="0"/>
              </a:rPr>
              <a:t>পরিচিতি</a:t>
            </a:r>
            <a:endParaRPr lang="en-US" sz="7200" dirty="0">
              <a:solidFill>
                <a:schemeClr val="accent1">
                  <a:lumMod val="75000"/>
                </a:schemeClr>
              </a:solidFill>
              <a:latin typeface="NikoshBAN" panose="02000000000000000000" pitchFamily="2" charset="0"/>
              <a:cs typeface="NikoshBAN" panose="02000000000000000000" pitchFamily="2" charset="0"/>
            </a:endParaRPr>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2588654" cy="2678806"/>
          </a:xfrm>
          <a:prstGeom prst="rect">
            <a:avLst/>
          </a:prstGeom>
        </p:spPr>
      </p:pic>
      <p:sp>
        <p:nvSpPr>
          <p:cNvPr id="9" name="TextBox 8"/>
          <p:cNvSpPr txBox="1"/>
          <p:nvPr userDrawn="1"/>
        </p:nvSpPr>
        <p:spPr>
          <a:xfrm>
            <a:off x="0" y="2678806"/>
            <a:ext cx="5924282" cy="4401205"/>
          </a:xfrm>
          <a:prstGeom prst="rect">
            <a:avLst/>
          </a:prstGeom>
          <a:noFill/>
        </p:spPr>
        <p:txBody>
          <a:bodyPr wrap="square" rtlCol="0">
            <a:spAutoFit/>
          </a:bodyPr>
          <a:lstStyle/>
          <a:p>
            <a:r>
              <a:rPr lang="bn-BD" sz="4000" dirty="0" smtClean="0">
                <a:solidFill>
                  <a:schemeClr val="tx2">
                    <a:lumMod val="75000"/>
                  </a:schemeClr>
                </a:solidFill>
                <a:latin typeface="NikoshBAN" panose="02000000000000000000" pitchFamily="2" charset="0"/>
                <a:cs typeface="NikoshBAN" panose="02000000000000000000" pitchFamily="2" charset="0"/>
              </a:rPr>
              <a:t>মোঃ আজহারুল ইসলাম,</a:t>
            </a:r>
          </a:p>
          <a:p>
            <a:r>
              <a:rPr lang="bn-BD" sz="4000" dirty="0" smtClean="0">
                <a:solidFill>
                  <a:schemeClr val="tx2">
                    <a:lumMod val="75000"/>
                  </a:schemeClr>
                </a:solidFill>
                <a:latin typeface="NikoshBAN" panose="02000000000000000000" pitchFamily="2" charset="0"/>
                <a:cs typeface="NikoshBAN" panose="02000000000000000000" pitchFamily="2" charset="0"/>
              </a:rPr>
              <a:t>সহকারি</a:t>
            </a:r>
            <a:r>
              <a:rPr lang="bn-BD" sz="4000" baseline="0" dirty="0" smtClean="0">
                <a:solidFill>
                  <a:schemeClr val="tx2">
                    <a:lumMod val="75000"/>
                  </a:schemeClr>
                </a:solidFill>
                <a:latin typeface="NikoshBAN" panose="02000000000000000000" pitchFamily="2" charset="0"/>
                <a:cs typeface="NikoshBAN" panose="02000000000000000000" pitchFamily="2" charset="0"/>
              </a:rPr>
              <a:t> অধাপক,</a:t>
            </a:r>
          </a:p>
          <a:p>
            <a:r>
              <a:rPr lang="bn-BD" sz="4000" baseline="0" dirty="0" smtClean="0">
                <a:solidFill>
                  <a:schemeClr val="tx2">
                    <a:lumMod val="75000"/>
                  </a:schemeClr>
                </a:solidFill>
                <a:latin typeface="NikoshBAN" panose="02000000000000000000" pitchFamily="2" charset="0"/>
                <a:cs typeface="NikoshBAN" panose="02000000000000000000" pitchFamily="2" charset="0"/>
              </a:rPr>
              <a:t>জাংগালিয়া ইউনিয়ন উচ্চ মাধ্যমিক বিদ্যালয়,</a:t>
            </a:r>
          </a:p>
          <a:p>
            <a:r>
              <a:rPr lang="bn-BD" sz="4000" baseline="0" dirty="0" smtClean="0">
                <a:solidFill>
                  <a:schemeClr val="tx2">
                    <a:lumMod val="75000"/>
                  </a:schemeClr>
                </a:solidFill>
                <a:latin typeface="NikoshBAN" panose="02000000000000000000" pitchFamily="2" charset="0"/>
                <a:cs typeface="NikoshBAN" panose="02000000000000000000" pitchFamily="2" charset="0"/>
              </a:rPr>
              <a:t>পাকুন্দিয়া- কিশরেগঞ্জ,</a:t>
            </a:r>
          </a:p>
          <a:p>
            <a:r>
              <a:rPr lang="bn-BD" sz="4000" baseline="0" dirty="0" smtClean="0">
                <a:solidFill>
                  <a:schemeClr val="tx2">
                    <a:lumMod val="75000"/>
                  </a:schemeClr>
                </a:solidFill>
                <a:latin typeface="NikoshBAN" panose="02000000000000000000" pitchFamily="2" charset="0"/>
                <a:cs typeface="NikoshBAN" panose="02000000000000000000" pitchFamily="2" charset="0"/>
              </a:rPr>
              <a:t>মোবাইল নং ০১৭১২৩৮৯৭৫২ ,</a:t>
            </a:r>
          </a:p>
          <a:p>
            <a:endParaRPr lang="en-US" sz="4000" dirty="0">
              <a:solidFill>
                <a:schemeClr val="tx2">
                  <a:lumMod val="75000"/>
                </a:schemeClr>
              </a:solidFill>
              <a:latin typeface="NikoshBAN" panose="02000000000000000000" pitchFamily="2" charset="0"/>
              <a:cs typeface="NikoshBAN" panose="02000000000000000000" pitchFamily="2" charset="0"/>
            </a:endParaRPr>
          </a:p>
        </p:txBody>
      </p:sp>
      <p:sp>
        <p:nvSpPr>
          <p:cNvPr id="10" name="TextBox 9"/>
          <p:cNvSpPr txBox="1"/>
          <p:nvPr userDrawn="1"/>
        </p:nvSpPr>
        <p:spPr>
          <a:xfrm>
            <a:off x="5924283" y="2678806"/>
            <a:ext cx="6078828" cy="5016758"/>
          </a:xfrm>
          <a:prstGeom prst="rect">
            <a:avLst/>
          </a:prstGeom>
          <a:noFill/>
        </p:spPr>
        <p:txBody>
          <a:bodyPr wrap="square" rtlCol="0">
            <a:spAutoFit/>
          </a:bodyPr>
          <a:lstStyle/>
          <a:p>
            <a:r>
              <a:rPr lang="bn-BD" sz="4000" dirty="0" smtClean="0">
                <a:solidFill>
                  <a:schemeClr val="tx2">
                    <a:lumMod val="75000"/>
                  </a:schemeClr>
                </a:solidFill>
                <a:latin typeface="NikoshBAN" panose="02000000000000000000" pitchFamily="2" charset="0"/>
                <a:cs typeface="NikoshBAN" panose="02000000000000000000" pitchFamily="2" charset="0"/>
              </a:rPr>
              <a:t>শ্রেণীঃ</a:t>
            </a:r>
            <a:r>
              <a:rPr lang="bn-BD" sz="4000" baseline="0" dirty="0" smtClean="0">
                <a:solidFill>
                  <a:schemeClr val="tx2">
                    <a:lumMod val="75000"/>
                  </a:schemeClr>
                </a:solidFill>
                <a:latin typeface="NikoshBAN" panose="02000000000000000000" pitchFamily="2" charset="0"/>
                <a:cs typeface="NikoshBAN" panose="02000000000000000000" pitchFamily="2" charset="0"/>
              </a:rPr>
              <a:t> একাদশ,</a:t>
            </a:r>
          </a:p>
          <a:p>
            <a:r>
              <a:rPr lang="bn-BD" sz="4000" baseline="0" dirty="0" smtClean="0">
                <a:solidFill>
                  <a:schemeClr val="tx2">
                    <a:lumMod val="75000"/>
                  </a:schemeClr>
                </a:solidFill>
                <a:latin typeface="NikoshBAN" panose="02000000000000000000" pitchFamily="2" charset="0"/>
                <a:cs typeface="NikoshBAN" panose="02000000000000000000" pitchFamily="2" charset="0"/>
              </a:rPr>
              <a:t>পৌরনিতি ও সু-শাসন,</a:t>
            </a:r>
          </a:p>
          <a:p>
            <a:r>
              <a:rPr lang="en-US" sz="4000" baseline="0" dirty="0" err="1" smtClean="0">
                <a:solidFill>
                  <a:schemeClr val="tx2">
                    <a:lumMod val="75000"/>
                  </a:schemeClr>
                </a:solidFill>
                <a:latin typeface="NikoshBAN" panose="02000000000000000000" pitchFamily="2" charset="0"/>
                <a:cs typeface="NikoshBAN" panose="02000000000000000000" pitchFamily="2" charset="0"/>
              </a:rPr>
              <a:t>অধ্যায়ঃ</a:t>
            </a:r>
            <a:r>
              <a:rPr lang="en-US" sz="4000" baseline="0" dirty="0" smtClean="0">
                <a:solidFill>
                  <a:schemeClr val="tx2">
                    <a:lumMod val="75000"/>
                  </a:schemeClr>
                </a:solidFill>
                <a:latin typeface="NikoshBAN" panose="02000000000000000000" pitchFamily="2" charset="0"/>
                <a:cs typeface="NikoshBAN" panose="02000000000000000000" pitchFamily="2" charset="0"/>
              </a:rPr>
              <a:t> </a:t>
            </a:r>
            <a:r>
              <a:rPr lang="en-US" sz="4000" baseline="0" dirty="0" err="1" smtClean="0">
                <a:solidFill>
                  <a:schemeClr val="tx2">
                    <a:lumMod val="75000"/>
                  </a:schemeClr>
                </a:solidFill>
                <a:latin typeface="NikoshBAN" panose="02000000000000000000" pitchFamily="2" charset="0"/>
                <a:cs typeface="NikoshBAN" panose="02000000000000000000" pitchFamily="2" charset="0"/>
              </a:rPr>
              <a:t>সপ্তম</a:t>
            </a:r>
            <a:r>
              <a:rPr lang="en-US" sz="4000" baseline="0" dirty="0" smtClean="0">
                <a:solidFill>
                  <a:schemeClr val="tx2">
                    <a:lumMod val="75000"/>
                  </a:schemeClr>
                </a:solidFill>
                <a:latin typeface="NikoshBAN" panose="02000000000000000000" pitchFamily="2" charset="0"/>
                <a:cs typeface="NikoshBAN" panose="02000000000000000000" pitchFamily="2" charset="0"/>
              </a:rPr>
              <a:t>,</a:t>
            </a:r>
          </a:p>
          <a:p>
            <a:r>
              <a:rPr lang="en-US" sz="4000" baseline="0" dirty="0" err="1" smtClean="0">
                <a:solidFill>
                  <a:schemeClr val="tx2">
                    <a:lumMod val="75000"/>
                  </a:schemeClr>
                </a:solidFill>
                <a:latin typeface="NikoshBAN" panose="02000000000000000000" pitchFamily="2" charset="0"/>
                <a:cs typeface="NikoshBAN" panose="02000000000000000000" pitchFamily="2" charset="0"/>
              </a:rPr>
              <a:t>বিষয়ঃ</a:t>
            </a:r>
            <a:r>
              <a:rPr lang="en-US" sz="4000" baseline="0" dirty="0" smtClean="0">
                <a:solidFill>
                  <a:schemeClr val="tx2">
                    <a:lumMod val="75000"/>
                  </a:schemeClr>
                </a:solidFill>
                <a:latin typeface="NikoshBAN" panose="02000000000000000000" pitchFamily="2" charset="0"/>
                <a:cs typeface="NikoshBAN" panose="02000000000000000000" pitchFamily="2" charset="0"/>
              </a:rPr>
              <a:t> </a:t>
            </a:r>
            <a:r>
              <a:rPr lang="en-US" sz="4000" baseline="0" dirty="0" err="1" smtClean="0">
                <a:solidFill>
                  <a:schemeClr val="tx2">
                    <a:lumMod val="75000"/>
                  </a:schemeClr>
                </a:solidFill>
                <a:latin typeface="NikoshBAN" panose="02000000000000000000" pitchFamily="2" charset="0"/>
                <a:cs typeface="NikoshBAN" panose="02000000000000000000" pitchFamily="2" charset="0"/>
              </a:rPr>
              <a:t>আইন</a:t>
            </a:r>
            <a:r>
              <a:rPr lang="en-US" sz="4000" baseline="0" dirty="0" smtClean="0">
                <a:solidFill>
                  <a:schemeClr val="tx2">
                    <a:lumMod val="75000"/>
                  </a:schemeClr>
                </a:solidFill>
                <a:latin typeface="NikoshBAN" panose="02000000000000000000" pitchFamily="2" charset="0"/>
                <a:cs typeface="NikoshBAN" panose="02000000000000000000" pitchFamily="2" charset="0"/>
              </a:rPr>
              <a:t> </a:t>
            </a:r>
            <a:r>
              <a:rPr lang="en-US" sz="4000" baseline="0" dirty="0" err="1" smtClean="0">
                <a:solidFill>
                  <a:schemeClr val="tx2">
                    <a:lumMod val="75000"/>
                  </a:schemeClr>
                </a:solidFill>
                <a:latin typeface="NikoshBAN" panose="02000000000000000000" pitchFamily="2" charset="0"/>
                <a:cs typeface="NikoshBAN" panose="02000000000000000000" pitchFamily="2" charset="0"/>
              </a:rPr>
              <a:t>বিভাগ</a:t>
            </a:r>
            <a:r>
              <a:rPr lang="en-US" sz="4000" baseline="0" dirty="0" smtClean="0">
                <a:solidFill>
                  <a:schemeClr val="tx2">
                    <a:lumMod val="75000"/>
                  </a:schemeClr>
                </a:solidFill>
                <a:latin typeface="NikoshBAN" panose="02000000000000000000" pitchFamily="2" charset="0"/>
                <a:cs typeface="NikoshBAN" panose="02000000000000000000" pitchFamily="2" charset="0"/>
              </a:rPr>
              <a:t>,</a:t>
            </a:r>
          </a:p>
          <a:p>
            <a:r>
              <a:rPr lang="en-US" sz="4000" baseline="0" dirty="0" err="1" smtClean="0">
                <a:solidFill>
                  <a:schemeClr val="tx2">
                    <a:lumMod val="75000"/>
                  </a:schemeClr>
                </a:solidFill>
                <a:latin typeface="NikoshBAN" panose="02000000000000000000" pitchFamily="2" charset="0"/>
                <a:cs typeface="NikoshBAN" panose="02000000000000000000" pitchFamily="2" charset="0"/>
              </a:rPr>
              <a:t>সময়ঃ</a:t>
            </a:r>
            <a:r>
              <a:rPr lang="en-US" sz="4000" baseline="0" dirty="0" smtClean="0">
                <a:solidFill>
                  <a:schemeClr val="tx2">
                    <a:lumMod val="75000"/>
                  </a:schemeClr>
                </a:solidFill>
                <a:latin typeface="NikoshBAN" panose="02000000000000000000" pitchFamily="2" charset="0"/>
                <a:cs typeface="NikoshBAN" panose="02000000000000000000" pitchFamily="2" charset="0"/>
              </a:rPr>
              <a:t> ৫০ </a:t>
            </a:r>
            <a:r>
              <a:rPr lang="en-US" sz="4000" baseline="0" dirty="0" err="1" smtClean="0">
                <a:solidFill>
                  <a:schemeClr val="tx2">
                    <a:lumMod val="75000"/>
                  </a:schemeClr>
                </a:solidFill>
                <a:latin typeface="NikoshBAN" panose="02000000000000000000" pitchFamily="2" charset="0"/>
                <a:cs typeface="NikoshBAN" panose="02000000000000000000" pitchFamily="2" charset="0"/>
              </a:rPr>
              <a:t>মিনিট</a:t>
            </a:r>
            <a:r>
              <a:rPr lang="en-US" sz="4000" baseline="0" dirty="0" smtClean="0">
                <a:solidFill>
                  <a:schemeClr val="tx2">
                    <a:lumMod val="75000"/>
                  </a:schemeClr>
                </a:solidFill>
                <a:latin typeface="NikoshBAN" panose="02000000000000000000" pitchFamily="2" charset="0"/>
                <a:cs typeface="NikoshBAN" panose="02000000000000000000" pitchFamily="2" charset="0"/>
              </a:rPr>
              <a:t>,</a:t>
            </a:r>
          </a:p>
          <a:p>
            <a:r>
              <a:rPr lang="en-US" sz="4000" baseline="0" dirty="0" err="1" smtClean="0">
                <a:solidFill>
                  <a:schemeClr val="tx2">
                    <a:lumMod val="75000"/>
                  </a:schemeClr>
                </a:solidFill>
                <a:latin typeface="NikoshBAN" panose="02000000000000000000" pitchFamily="2" charset="0"/>
                <a:cs typeface="NikoshBAN" panose="02000000000000000000" pitchFamily="2" charset="0"/>
              </a:rPr>
              <a:t>তারিখঃ</a:t>
            </a:r>
            <a:endParaRPr lang="bn-BD" sz="4000" baseline="0" dirty="0" smtClean="0">
              <a:solidFill>
                <a:schemeClr val="tx2">
                  <a:lumMod val="75000"/>
                </a:schemeClr>
              </a:solidFill>
              <a:latin typeface="NikoshBAN" panose="02000000000000000000" pitchFamily="2" charset="0"/>
              <a:cs typeface="NikoshBAN" panose="02000000000000000000" pitchFamily="2" charset="0"/>
            </a:endParaRPr>
          </a:p>
          <a:p>
            <a:endParaRPr lang="bn-BD" sz="4000" baseline="0" dirty="0" smtClean="0">
              <a:solidFill>
                <a:schemeClr val="tx2">
                  <a:lumMod val="75000"/>
                </a:schemeClr>
              </a:solidFill>
              <a:latin typeface="NikoshBAN" panose="02000000000000000000" pitchFamily="2" charset="0"/>
              <a:cs typeface="NikoshBAN" panose="02000000000000000000" pitchFamily="2" charset="0"/>
            </a:endParaRPr>
          </a:p>
          <a:p>
            <a:endParaRPr lang="en-US" sz="4000" dirty="0">
              <a:solidFill>
                <a:schemeClr val="tx2">
                  <a:lumMod val="75000"/>
                </a:schemeClr>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356145339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heel(1)">
                                      <p:cBhvr>
                                        <p:cTn id="7" dur="20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circle(in)">
                                      <p:cBhvr>
                                        <p:cTn id="12" dur="20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26" presetClass="entr" presetSubtype="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wipe(down)">
                                      <p:cBhvr>
                                        <p:cTn id="17" dur="580">
                                          <p:stCondLst>
                                            <p:cond delay="0"/>
                                          </p:stCondLst>
                                        </p:cTn>
                                        <p:tgtEl>
                                          <p:spTgt spid="9"/>
                                        </p:tgtEl>
                                      </p:cBhvr>
                                    </p:animEffect>
                                    <p:anim calcmode="lin" valueType="num">
                                      <p:cBhvr>
                                        <p:cTn id="18" dur="1822" tmFilter="0,0; 0.14,0.36; 0.43,0.73; 0.71,0.91; 1.0,1.0">
                                          <p:stCondLst>
                                            <p:cond delay="0"/>
                                          </p:stCondLst>
                                        </p:cTn>
                                        <p:tgtEl>
                                          <p:spTgt spid="9"/>
                                        </p:tgtEl>
                                        <p:attrNameLst>
                                          <p:attrName>ppt_x</p:attrName>
                                        </p:attrNameLst>
                                      </p:cBhvr>
                                      <p:tavLst>
                                        <p:tav tm="0">
                                          <p:val>
                                            <p:strVal val="#ppt_x-0.25"/>
                                          </p:val>
                                        </p:tav>
                                        <p:tav tm="100000">
                                          <p:val>
                                            <p:strVal val="#ppt_x"/>
                                          </p:val>
                                        </p:tav>
                                      </p:tavLst>
                                    </p:anim>
                                    <p:anim calcmode="lin" valueType="num">
                                      <p:cBhvr>
                                        <p:cTn id="19" dur="664" tmFilter="0.0,0.0; 0.25,0.07; 0.50,0.2; 0.75,0.467; 1.0,1.0">
                                          <p:stCondLst>
                                            <p:cond delay="0"/>
                                          </p:stCondLst>
                                        </p:cTn>
                                        <p:tgtEl>
                                          <p:spTgt spid="9"/>
                                        </p:tgtEl>
                                        <p:attrNameLst>
                                          <p:attrName>ppt_y</p:attrName>
                                        </p:attrNameLst>
                                      </p:cBhvr>
                                      <p:tavLst>
                                        <p:tav tm="0" fmla="#ppt_y-sin(pi*$)/3">
                                          <p:val>
                                            <p:fltVal val="0.5"/>
                                          </p:val>
                                        </p:tav>
                                        <p:tav tm="100000">
                                          <p:val>
                                            <p:fltVal val="1"/>
                                          </p:val>
                                        </p:tav>
                                      </p:tavLst>
                                    </p:anim>
                                    <p:anim calcmode="lin" valueType="num">
                                      <p:cBhvr>
                                        <p:cTn id="20" dur="664" tmFilter="0, 0; 0.125,0.2665; 0.25,0.4; 0.375,0.465; 0.5,0.5;  0.625,0.535; 0.75,0.6; 0.875,0.7335; 1,1">
                                          <p:stCondLst>
                                            <p:cond delay="664"/>
                                          </p:stCondLst>
                                        </p:cTn>
                                        <p:tgtEl>
                                          <p:spTgt spid="9"/>
                                        </p:tgtEl>
                                        <p:attrNameLst>
                                          <p:attrName>ppt_y</p:attrName>
                                        </p:attrNameLst>
                                      </p:cBhvr>
                                      <p:tavLst>
                                        <p:tav tm="0" fmla="#ppt_y-sin(pi*$)/9">
                                          <p:val>
                                            <p:fltVal val="0"/>
                                          </p:val>
                                        </p:tav>
                                        <p:tav tm="100000">
                                          <p:val>
                                            <p:fltVal val="1"/>
                                          </p:val>
                                        </p:tav>
                                      </p:tavLst>
                                    </p:anim>
                                    <p:anim calcmode="lin" valueType="num">
                                      <p:cBhvr>
                                        <p:cTn id="21" dur="332" tmFilter="0, 0; 0.125,0.2665; 0.25,0.4; 0.375,0.465; 0.5,0.5;  0.625,0.535; 0.75,0.6; 0.875,0.7335; 1,1">
                                          <p:stCondLst>
                                            <p:cond delay="1324"/>
                                          </p:stCondLst>
                                        </p:cTn>
                                        <p:tgtEl>
                                          <p:spTgt spid="9"/>
                                        </p:tgtEl>
                                        <p:attrNameLst>
                                          <p:attrName>ppt_y</p:attrName>
                                        </p:attrNameLst>
                                      </p:cBhvr>
                                      <p:tavLst>
                                        <p:tav tm="0" fmla="#ppt_y-sin(pi*$)/27">
                                          <p:val>
                                            <p:fltVal val="0"/>
                                          </p:val>
                                        </p:tav>
                                        <p:tav tm="100000">
                                          <p:val>
                                            <p:fltVal val="1"/>
                                          </p:val>
                                        </p:tav>
                                      </p:tavLst>
                                    </p:anim>
                                    <p:anim calcmode="lin" valueType="num">
                                      <p:cBhvr>
                                        <p:cTn id="22" dur="164" tmFilter="0, 0; 0.125,0.2665; 0.25,0.4; 0.375,0.465; 0.5,0.5;  0.625,0.535; 0.75,0.6; 0.875,0.7335; 1,1">
                                          <p:stCondLst>
                                            <p:cond delay="1656"/>
                                          </p:stCondLst>
                                        </p:cTn>
                                        <p:tgtEl>
                                          <p:spTgt spid="9"/>
                                        </p:tgtEl>
                                        <p:attrNameLst>
                                          <p:attrName>ppt_y</p:attrName>
                                        </p:attrNameLst>
                                      </p:cBhvr>
                                      <p:tavLst>
                                        <p:tav tm="0" fmla="#ppt_y-sin(pi*$)/81">
                                          <p:val>
                                            <p:fltVal val="0"/>
                                          </p:val>
                                        </p:tav>
                                        <p:tav tm="100000">
                                          <p:val>
                                            <p:fltVal val="1"/>
                                          </p:val>
                                        </p:tav>
                                      </p:tavLst>
                                    </p:anim>
                                    <p:animScale>
                                      <p:cBhvr>
                                        <p:cTn id="23" dur="26">
                                          <p:stCondLst>
                                            <p:cond delay="650"/>
                                          </p:stCondLst>
                                        </p:cTn>
                                        <p:tgtEl>
                                          <p:spTgt spid="9"/>
                                        </p:tgtEl>
                                      </p:cBhvr>
                                      <p:to x="100000" y="60000"/>
                                    </p:animScale>
                                    <p:animScale>
                                      <p:cBhvr>
                                        <p:cTn id="24" dur="166" decel="50000">
                                          <p:stCondLst>
                                            <p:cond delay="676"/>
                                          </p:stCondLst>
                                        </p:cTn>
                                        <p:tgtEl>
                                          <p:spTgt spid="9"/>
                                        </p:tgtEl>
                                      </p:cBhvr>
                                      <p:to x="100000" y="100000"/>
                                    </p:animScale>
                                    <p:animScale>
                                      <p:cBhvr>
                                        <p:cTn id="25" dur="26">
                                          <p:stCondLst>
                                            <p:cond delay="1312"/>
                                          </p:stCondLst>
                                        </p:cTn>
                                        <p:tgtEl>
                                          <p:spTgt spid="9"/>
                                        </p:tgtEl>
                                      </p:cBhvr>
                                      <p:to x="100000" y="80000"/>
                                    </p:animScale>
                                    <p:animScale>
                                      <p:cBhvr>
                                        <p:cTn id="26" dur="166" decel="50000">
                                          <p:stCondLst>
                                            <p:cond delay="1338"/>
                                          </p:stCondLst>
                                        </p:cTn>
                                        <p:tgtEl>
                                          <p:spTgt spid="9"/>
                                        </p:tgtEl>
                                      </p:cBhvr>
                                      <p:to x="100000" y="100000"/>
                                    </p:animScale>
                                    <p:animScale>
                                      <p:cBhvr>
                                        <p:cTn id="27" dur="26">
                                          <p:stCondLst>
                                            <p:cond delay="1642"/>
                                          </p:stCondLst>
                                        </p:cTn>
                                        <p:tgtEl>
                                          <p:spTgt spid="9"/>
                                        </p:tgtEl>
                                      </p:cBhvr>
                                      <p:to x="100000" y="90000"/>
                                    </p:animScale>
                                    <p:animScale>
                                      <p:cBhvr>
                                        <p:cTn id="28" dur="166" decel="50000">
                                          <p:stCondLst>
                                            <p:cond delay="1668"/>
                                          </p:stCondLst>
                                        </p:cTn>
                                        <p:tgtEl>
                                          <p:spTgt spid="9"/>
                                        </p:tgtEl>
                                      </p:cBhvr>
                                      <p:to x="100000" y="100000"/>
                                    </p:animScale>
                                    <p:animScale>
                                      <p:cBhvr>
                                        <p:cTn id="29" dur="26">
                                          <p:stCondLst>
                                            <p:cond delay="1808"/>
                                          </p:stCondLst>
                                        </p:cTn>
                                        <p:tgtEl>
                                          <p:spTgt spid="9"/>
                                        </p:tgtEl>
                                      </p:cBhvr>
                                      <p:to x="100000" y="95000"/>
                                    </p:animScale>
                                    <p:animScale>
                                      <p:cBhvr>
                                        <p:cTn id="30" dur="166" decel="50000">
                                          <p:stCondLst>
                                            <p:cond delay="1834"/>
                                          </p:stCondLst>
                                        </p:cTn>
                                        <p:tgtEl>
                                          <p:spTgt spid="9"/>
                                        </p:tgtEl>
                                      </p:cBhvr>
                                      <p:to x="100000" y="100000"/>
                                    </p:animScale>
                                  </p:childTnLst>
                                </p:cTn>
                              </p:par>
                            </p:childTnLst>
                          </p:cTn>
                        </p:par>
                      </p:childTnLst>
                    </p:cTn>
                  </p:par>
                  <p:par>
                    <p:cTn id="31" fill="hold">
                      <p:stCondLst>
                        <p:cond delay="indefinite"/>
                      </p:stCondLst>
                      <p:childTnLst>
                        <p:par>
                          <p:cTn id="32" fill="hold">
                            <p:stCondLst>
                              <p:cond delay="0"/>
                            </p:stCondLst>
                            <p:childTnLst>
                              <p:par>
                                <p:cTn id="33" presetID="26" presetClass="entr" presetSubtype="0" fill="hold" grpId="0" nodeType="clickEffect">
                                  <p:stCondLst>
                                    <p:cond delay="0"/>
                                  </p:stCondLst>
                                  <p:childTnLst>
                                    <p:set>
                                      <p:cBhvr>
                                        <p:cTn id="34" dur="1" fill="hold">
                                          <p:stCondLst>
                                            <p:cond delay="0"/>
                                          </p:stCondLst>
                                        </p:cTn>
                                        <p:tgtEl>
                                          <p:spTgt spid="10"/>
                                        </p:tgtEl>
                                        <p:attrNameLst>
                                          <p:attrName>style.visibility</p:attrName>
                                        </p:attrNameLst>
                                      </p:cBhvr>
                                      <p:to>
                                        <p:strVal val="visible"/>
                                      </p:to>
                                    </p:set>
                                    <p:animEffect transition="in" filter="wipe(down)">
                                      <p:cBhvr>
                                        <p:cTn id="35" dur="580">
                                          <p:stCondLst>
                                            <p:cond delay="0"/>
                                          </p:stCondLst>
                                        </p:cTn>
                                        <p:tgtEl>
                                          <p:spTgt spid="10"/>
                                        </p:tgtEl>
                                      </p:cBhvr>
                                    </p:animEffect>
                                    <p:anim calcmode="lin" valueType="num">
                                      <p:cBhvr>
                                        <p:cTn id="36" dur="1822" tmFilter="0,0; 0.14,0.36; 0.43,0.73; 0.71,0.91; 1.0,1.0">
                                          <p:stCondLst>
                                            <p:cond delay="0"/>
                                          </p:stCondLst>
                                        </p:cTn>
                                        <p:tgtEl>
                                          <p:spTgt spid="10"/>
                                        </p:tgtEl>
                                        <p:attrNameLst>
                                          <p:attrName>ppt_x</p:attrName>
                                        </p:attrNameLst>
                                      </p:cBhvr>
                                      <p:tavLst>
                                        <p:tav tm="0">
                                          <p:val>
                                            <p:strVal val="#ppt_x-0.25"/>
                                          </p:val>
                                        </p:tav>
                                        <p:tav tm="100000">
                                          <p:val>
                                            <p:strVal val="#ppt_x"/>
                                          </p:val>
                                        </p:tav>
                                      </p:tavLst>
                                    </p:anim>
                                    <p:anim calcmode="lin" valueType="num">
                                      <p:cBhvr>
                                        <p:cTn id="37" dur="664" tmFilter="0.0,0.0; 0.25,0.07; 0.50,0.2; 0.75,0.467; 1.0,1.0">
                                          <p:stCondLst>
                                            <p:cond delay="0"/>
                                          </p:stCondLst>
                                        </p:cTn>
                                        <p:tgtEl>
                                          <p:spTgt spid="10"/>
                                        </p:tgtEl>
                                        <p:attrNameLst>
                                          <p:attrName>ppt_y</p:attrName>
                                        </p:attrNameLst>
                                      </p:cBhvr>
                                      <p:tavLst>
                                        <p:tav tm="0" fmla="#ppt_y-sin(pi*$)/3">
                                          <p:val>
                                            <p:fltVal val="0.5"/>
                                          </p:val>
                                        </p:tav>
                                        <p:tav tm="100000">
                                          <p:val>
                                            <p:fltVal val="1"/>
                                          </p:val>
                                        </p:tav>
                                      </p:tavLst>
                                    </p:anim>
                                    <p:anim calcmode="lin" valueType="num">
                                      <p:cBhvr>
                                        <p:cTn id="38" dur="664" tmFilter="0, 0; 0.125,0.2665; 0.25,0.4; 0.375,0.465; 0.5,0.5;  0.625,0.535; 0.75,0.6; 0.875,0.7335; 1,1">
                                          <p:stCondLst>
                                            <p:cond delay="664"/>
                                          </p:stCondLst>
                                        </p:cTn>
                                        <p:tgtEl>
                                          <p:spTgt spid="10"/>
                                        </p:tgtEl>
                                        <p:attrNameLst>
                                          <p:attrName>ppt_y</p:attrName>
                                        </p:attrNameLst>
                                      </p:cBhvr>
                                      <p:tavLst>
                                        <p:tav tm="0" fmla="#ppt_y-sin(pi*$)/9">
                                          <p:val>
                                            <p:fltVal val="0"/>
                                          </p:val>
                                        </p:tav>
                                        <p:tav tm="100000">
                                          <p:val>
                                            <p:fltVal val="1"/>
                                          </p:val>
                                        </p:tav>
                                      </p:tavLst>
                                    </p:anim>
                                    <p:anim calcmode="lin" valueType="num">
                                      <p:cBhvr>
                                        <p:cTn id="39" dur="332" tmFilter="0, 0; 0.125,0.2665; 0.25,0.4; 0.375,0.465; 0.5,0.5;  0.625,0.535; 0.75,0.6; 0.875,0.7335; 1,1">
                                          <p:stCondLst>
                                            <p:cond delay="1324"/>
                                          </p:stCondLst>
                                        </p:cTn>
                                        <p:tgtEl>
                                          <p:spTgt spid="10"/>
                                        </p:tgtEl>
                                        <p:attrNameLst>
                                          <p:attrName>ppt_y</p:attrName>
                                        </p:attrNameLst>
                                      </p:cBhvr>
                                      <p:tavLst>
                                        <p:tav tm="0" fmla="#ppt_y-sin(pi*$)/27">
                                          <p:val>
                                            <p:fltVal val="0"/>
                                          </p:val>
                                        </p:tav>
                                        <p:tav tm="100000">
                                          <p:val>
                                            <p:fltVal val="1"/>
                                          </p:val>
                                        </p:tav>
                                      </p:tavLst>
                                    </p:anim>
                                    <p:anim calcmode="lin" valueType="num">
                                      <p:cBhvr>
                                        <p:cTn id="40" dur="164" tmFilter="0, 0; 0.125,0.2665; 0.25,0.4; 0.375,0.465; 0.5,0.5;  0.625,0.535; 0.75,0.6; 0.875,0.7335; 1,1">
                                          <p:stCondLst>
                                            <p:cond delay="1656"/>
                                          </p:stCondLst>
                                        </p:cTn>
                                        <p:tgtEl>
                                          <p:spTgt spid="10"/>
                                        </p:tgtEl>
                                        <p:attrNameLst>
                                          <p:attrName>ppt_y</p:attrName>
                                        </p:attrNameLst>
                                      </p:cBhvr>
                                      <p:tavLst>
                                        <p:tav tm="0" fmla="#ppt_y-sin(pi*$)/81">
                                          <p:val>
                                            <p:fltVal val="0"/>
                                          </p:val>
                                        </p:tav>
                                        <p:tav tm="100000">
                                          <p:val>
                                            <p:fltVal val="1"/>
                                          </p:val>
                                        </p:tav>
                                      </p:tavLst>
                                    </p:anim>
                                    <p:animScale>
                                      <p:cBhvr>
                                        <p:cTn id="41" dur="26">
                                          <p:stCondLst>
                                            <p:cond delay="650"/>
                                          </p:stCondLst>
                                        </p:cTn>
                                        <p:tgtEl>
                                          <p:spTgt spid="10"/>
                                        </p:tgtEl>
                                      </p:cBhvr>
                                      <p:to x="100000" y="60000"/>
                                    </p:animScale>
                                    <p:animScale>
                                      <p:cBhvr>
                                        <p:cTn id="42" dur="166" decel="50000">
                                          <p:stCondLst>
                                            <p:cond delay="676"/>
                                          </p:stCondLst>
                                        </p:cTn>
                                        <p:tgtEl>
                                          <p:spTgt spid="10"/>
                                        </p:tgtEl>
                                      </p:cBhvr>
                                      <p:to x="100000" y="100000"/>
                                    </p:animScale>
                                    <p:animScale>
                                      <p:cBhvr>
                                        <p:cTn id="43" dur="26">
                                          <p:stCondLst>
                                            <p:cond delay="1312"/>
                                          </p:stCondLst>
                                        </p:cTn>
                                        <p:tgtEl>
                                          <p:spTgt spid="10"/>
                                        </p:tgtEl>
                                      </p:cBhvr>
                                      <p:to x="100000" y="80000"/>
                                    </p:animScale>
                                    <p:animScale>
                                      <p:cBhvr>
                                        <p:cTn id="44" dur="166" decel="50000">
                                          <p:stCondLst>
                                            <p:cond delay="1338"/>
                                          </p:stCondLst>
                                        </p:cTn>
                                        <p:tgtEl>
                                          <p:spTgt spid="10"/>
                                        </p:tgtEl>
                                      </p:cBhvr>
                                      <p:to x="100000" y="100000"/>
                                    </p:animScale>
                                    <p:animScale>
                                      <p:cBhvr>
                                        <p:cTn id="45" dur="26">
                                          <p:stCondLst>
                                            <p:cond delay="1642"/>
                                          </p:stCondLst>
                                        </p:cTn>
                                        <p:tgtEl>
                                          <p:spTgt spid="10"/>
                                        </p:tgtEl>
                                      </p:cBhvr>
                                      <p:to x="100000" y="90000"/>
                                    </p:animScale>
                                    <p:animScale>
                                      <p:cBhvr>
                                        <p:cTn id="46" dur="166" decel="50000">
                                          <p:stCondLst>
                                            <p:cond delay="1668"/>
                                          </p:stCondLst>
                                        </p:cTn>
                                        <p:tgtEl>
                                          <p:spTgt spid="10"/>
                                        </p:tgtEl>
                                      </p:cBhvr>
                                      <p:to x="100000" y="100000"/>
                                    </p:animScale>
                                    <p:animScale>
                                      <p:cBhvr>
                                        <p:cTn id="47" dur="26">
                                          <p:stCondLst>
                                            <p:cond delay="1808"/>
                                          </p:stCondLst>
                                        </p:cTn>
                                        <p:tgtEl>
                                          <p:spTgt spid="10"/>
                                        </p:tgtEl>
                                      </p:cBhvr>
                                      <p:to x="100000" y="95000"/>
                                    </p:animScale>
                                    <p:animScale>
                                      <p:cBhvr>
                                        <p:cTn id="48" dur="166" decel="50000">
                                          <p:stCondLst>
                                            <p:cond delay="1834"/>
                                          </p:stCondLst>
                                        </p:cTn>
                                        <p:tgtEl>
                                          <p:spTgt spid="10"/>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9" grpId="0"/>
      <p:bldP spid="10" grpId="0"/>
    </p:bld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5572244-AFA3-42AC-A4FA-0CEF6A20D5E4}" type="datetimeFigureOut">
              <a:rPr lang="en-US" smtClean="0"/>
              <a:t>10/25/2019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FB7CAC-5255-4BD8-AE0B-073B6C55CCFC}" type="slidenum">
              <a:rPr lang="en-US" smtClean="0"/>
              <a:t>‹#›</a:t>
            </a:fld>
            <a:endParaRPr lang="en-US"/>
          </a:p>
        </p:txBody>
      </p:sp>
    </p:spTree>
    <p:extLst>
      <p:ext uri="{BB962C8B-B14F-4D97-AF65-F5344CB8AC3E}">
        <p14:creationId xmlns:p14="http://schemas.microsoft.com/office/powerpoint/2010/main" val="172617871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25572244-AFA3-42AC-A4FA-0CEF6A20D5E4}" type="datetimeFigureOut">
              <a:rPr lang="en-US" smtClean="0"/>
              <a:t>10/25/2019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FB7CAC-5255-4BD8-AE0B-073B6C55CCFC}" type="slidenum">
              <a:rPr lang="en-US" smtClean="0"/>
              <a:t>‹#›</a:t>
            </a:fld>
            <a:endParaRPr lang="en-US"/>
          </a:p>
        </p:txBody>
      </p:sp>
    </p:spTree>
    <p:extLst>
      <p:ext uri="{BB962C8B-B14F-4D97-AF65-F5344CB8AC3E}">
        <p14:creationId xmlns:p14="http://schemas.microsoft.com/office/powerpoint/2010/main" val="255006582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5572244-AFA3-42AC-A4FA-0CEF6A20D5E4}" type="datetimeFigureOut">
              <a:rPr lang="en-US" smtClean="0"/>
              <a:t>10/25/2019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FB7CAC-5255-4BD8-AE0B-073B6C55CCFC}" type="slidenum">
              <a:rPr lang="en-US" smtClean="0"/>
              <a:t>‹#›</a:t>
            </a:fld>
            <a:endParaRPr lang="en-US"/>
          </a:p>
        </p:txBody>
      </p:sp>
    </p:spTree>
    <p:extLst>
      <p:ext uri="{BB962C8B-B14F-4D97-AF65-F5344CB8AC3E}">
        <p14:creationId xmlns:p14="http://schemas.microsoft.com/office/powerpoint/2010/main" val="168072350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5572244-AFA3-42AC-A4FA-0CEF6A20D5E4}" type="datetimeFigureOut">
              <a:rPr lang="en-US" smtClean="0"/>
              <a:t>10/25/2019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FFB7CAC-5255-4BD8-AE0B-073B6C55CCFC}" type="slidenum">
              <a:rPr lang="en-US" smtClean="0"/>
              <a:t>‹#›</a:t>
            </a:fld>
            <a:endParaRPr lang="en-US"/>
          </a:p>
        </p:txBody>
      </p:sp>
    </p:spTree>
    <p:extLst>
      <p:ext uri="{BB962C8B-B14F-4D97-AF65-F5344CB8AC3E}">
        <p14:creationId xmlns:p14="http://schemas.microsoft.com/office/powerpoint/2010/main" val="101134889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25572244-AFA3-42AC-A4FA-0CEF6A20D5E4}" type="datetimeFigureOut">
              <a:rPr lang="en-US" smtClean="0"/>
              <a:t>10/25/2019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FFB7CAC-5255-4BD8-AE0B-073B6C55CCFC}" type="slidenum">
              <a:rPr lang="en-US" smtClean="0"/>
              <a:t>‹#›</a:t>
            </a:fld>
            <a:endParaRPr lang="en-US"/>
          </a:p>
        </p:txBody>
      </p:sp>
    </p:spTree>
    <p:extLst>
      <p:ext uri="{BB962C8B-B14F-4D97-AF65-F5344CB8AC3E}">
        <p14:creationId xmlns:p14="http://schemas.microsoft.com/office/powerpoint/2010/main" val="391695039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5572244-AFA3-42AC-A4FA-0CEF6A20D5E4}" type="datetimeFigureOut">
              <a:rPr lang="en-US" smtClean="0"/>
              <a:t>10/25/2019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FFB7CAC-5255-4BD8-AE0B-073B6C55CCFC}" type="slidenum">
              <a:rPr lang="en-US" smtClean="0"/>
              <a:t>‹#›</a:t>
            </a:fld>
            <a:endParaRPr lang="en-US"/>
          </a:p>
        </p:txBody>
      </p:sp>
    </p:spTree>
    <p:extLst>
      <p:ext uri="{BB962C8B-B14F-4D97-AF65-F5344CB8AC3E}">
        <p14:creationId xmlns:p14="http://schemas.microsoft.com/office/powerpoint/2010/main" val="46555668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25572244-AFA3-42AC-A4FA-0CEF6A20D5E4}" type="datetimeFigureOut">
              <a:rPr lang="en-US" smtClean="0"/>
              <a:t>10/25/2019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FB7CAC-5255-4BD8-AE0B-073B6C55CCFC}" type="slidenum">
              <a:rPr lang="en-US" smtClean="0"/>
              <a:t>‹#›</a:t>
            </a:fld>
            <a:endParaRPr lang="en-US"/>
          </a:p>
        </p:txBody>
      </p:sp>
    </p:spTree>
    <p:extLst>
      <p:ext uri="{BB962C8B-B14F-4D97-AF65-F5344CB8AC3E}">
        <p14:creationId xmlns:p14="http://schemas.microsoft.com/office/powerpoint/2010/main" val="8817036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25572244-AFA3-42AC-A4FA-0CEF6A20D5E4}" type="datetimeFigureOut">
              <a:rPr lang="en-US" smtClean="0"/>
              <a:t>10/25/2019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FB7CAC-5255-4BD8-AE0B-073B6C55CCFC}" type="slidenum">
              <a:rPr lang="en-US" smtClean="0"/>
              <a:t>‹#›</a:t>
            </a:fld>
            <a:endParaRPr lang="en-US"/>
          </a:p>
        </p:txBody>
      </p:sp>
    </p:spTree>
    <p:extLst>
      <p:ext uri="{BB962C8B-B14F-4D97-AF65-F5344CB8AC3E}">
        <p14:creationId xmlns:p14="http://schemas.microsoft.com/office/powerpoint/2010/main" val="185594841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98624D31-43A5-475A-80CF-332C9F6DCF35}" type="datetimeFigureOut">
              <a:rPr lang="en-US" smtClean="0"/>
              <a:t>10/25/2019</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671100957"/>
      </p:ext>
    </p:extLst>
  </p:cSld>
  <p:clrMap bg1="lt1" tx1="dk1" bg2="lt2" tx2="dk2" accent1="accent1" accent2="accent2" accent3="accent3" accent4="accent4" accent5="accent5" accent6="accent6" hlink="hlink" folHlink="folHlink"/>
  <p:sldLayoutIdLst>
    <p:sldLayoutId id="2147483692" r:id="rId1"/>
    <p:sldLayoutId id="2147483693" r:id="rId2"/>
    <p:sldLayoutId id="2147483694" r:id="rId3"/>
    <p:sldLayoutId id="2147483695" r:id="rId4"/>
    <p:sldLayoutId id="2147483696" r:id="rId5"/>
    <p:sldLayoutId id="2147483697" r:id="rId6"/>
    <p:sldLayoutId id="2147483698" r:id="rId7"/>
    <p:sldLayoutId id="2147483699" r:id="rId8"/>
    <p:sldLayoutId id="2147483700" r:id="rId9"/>
    <p:sldLayoutId id="2147483701" r:id="rId10"/>
    <p:sldLayoutId id="2147483702" r:id="rId11"/>
    <p:sldLayoutId id="2147483703" r:id="rId12"/>
    <p:sldLayoutId id="2147483704" r:id="rId13"/>
    <p:sldLayoutId id="2147483705" r:id="rId14"/>
    <p:sldLayoutId id="2147483706" r:id="rId15"/>
    <p:sldLayoutId id="2147483707" r:id="rId16"/>
    <p:sldLayoutId id="2147483708" r:id="rId17"/>
  </p:sldLayoutIdLst>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timing>
    <p:tnLst>
      <p:par>
        <p:cTn id="1" dur="indefinite" restart="never" nodeType="tmRoot"/>
      </p:par>
    </p:tnLst>
  </p:timing>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7.xml"/></Relationships>
</file>

<file path=ppt/slides/_rels/slide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8012"/>
            <a:ext cx="12192000" cy="6858000"/>
          </a:xfrm>
          <a:prstGeom prst="rect">
            <a:avLst/>
          </a:prstGeom>
        </p:spPr>
      </p:pic>
      <p:sp>
        <p:nvSpPr>
          <p:cNvPr id="5" name="TextBox 4"/>
          <p:cNvSpPr txBox="1"/>
          <p:nvPr/>
        </p:nvSpPr>
        <p:spPr>
          <a:xfrm>
            <a:off x="332509" y="2382982"/>
            <a:ext cx="11208328" cy="1862048"/>
          </a:xfrm>
          <a:prstGeom prst="rect">
            <a:avLst/>
          </a:prstGeom>
          <a:noFill/>
        </p:spPr>
        <p:txBody>
          <a:bodyPr wrap="square" rtlCol="0">
            <a:spAutoFit/>
          </a:bodyPr>
          <a:lstStyle/>
          <a:p>
            <a:pPr algn="ctr"/>
            <a:r>
              <a:rPr lang="en-US" sz="11500" dirty="0" err="1" smtClean="0">
                <a:solidFill>
                  <a:schemeClr val="accent5">
                    <a:lumMod val="60000"/>
                    <a:lumOff val="40000"/>
                  </a:schemeClr>
                </a:solidFill>
                <a:latin typeface="NikoshBAN" panose="02000000000000000000" pitchFamily="2" charset="0"/>
                <a:cs typeface="NikoshBAN" panose="02000000000000000000" pitchFamily="2" charset="0"/>
              </a:rPr>
              <a:t>সবাইকে</a:t>
            </a:r>
            <a:r>
              <a:rPr lang="en-US" sz="11500" dirty="0" smtClean="0">
                <a:solidFill>
                  <a:schemeClr val="accent5">
                    <a:lumMod val="60000"/>
                    <a:lumOff val="40000"/>
                  </a:schemeClr>
                </a:solidFill>
                <a:latin typeface="NikoshBAN" panose="02000000000000000000" pitchFamily="2" charset="0"/>
                <a:cs typeface="NikoshBAN" panose="02000000000000000000" pitchFamily="2" charset="0"/>
              </a:rPr>
              <a:t> </a:t>
            </a:r>
            <a:r>
              <a:rPr lang="en-US" sz="11500" dirty="0" err="1" smtClean="0">
                <a:solidFill>
                  <a:schemeClr val="accent5">
                    <a:lumMod val="60000"/>
                    <a:lumOff val="40000"/>
                  </a:schemeClr>
                </a:solidFill>
                <a:latin typeface="NikoshBAN" panose="02000000000000000000" pitchFamily="2" charset="0"/>
                <a:cs typeface="NikoshBAN" panose="02000000000000000000" pitchFamily="2" charset="0"/>
              </a:rPr>
              <a:t>ধন্যবাদ</a:t>
            </a:r>
            <a:endParaRPr lang="en-US" sz="11500" dirty="0">
              <a:solidFill>
                <a:schemeClr val="accent5">
                  <a:lumMod val="60000"/>
                  <a:lumOff val="40000"/>
                </a:schemeClr>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2864339257"/>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80">
                                          <p:stCondLst>
                                            <p:cond delay="0"/>
                                          </p:stCondLst>
                                        </p:cTn>
                                        <p:tgtEl>
                                          <p:spTgt spid="4"/>
                                        </p:tgtEl>
                                      </p:cBhvr>
                                    </p:animEffect>
                                    <p:anim calcmode="lin" valueType="num">
                                      <p:cBhvr>
                                        <p:cTn id="8"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13" dur="26">
                                          <p:stCondLst>
                                            <p:cond delay="650"/>
                                          </p:stCondLst>
                                        </p:cTn>
                                        <p:tgtEl>
                                          <p:spTgt spid="4"/>
                                        </p:tgtEl>
                                      </p:cBhvr>
                                      <p:to x="100000" y="60000"/>
                                    </p:animScale>
                                    <p:animScale>
                                      <p:cBhvr>
                                        <p:cTn id="14" dur="166" decel="50000">
                                          <p:stCondLst>
                                            <p:cond delay="676"/>
                                          </p:stCondLst>
                                        </p:cTn>
                                        <p:tgtEl>
                                          <p:spTgt spid="4"/>
                                        </p:tgtEl>
                                      </p:cBhvr>
                                      <p:to x="100000" y="100000"/>
                                    </p:animScale>
                                    <p:animScale>
                                      <p:cBhvr>
                                        <p:cTn id="15" dur="26">
                                          <p:stCondLst>
                                            <p:cond delay="1312"/>
                                          </p:stCondLst>
                                        </p:cTn>
                                        <p:tgtEl>
                                          <p:spTgt spid="4"/>
                                        </p:tgtEl>
                                      </p:cBhvr>
                                      <p:to x="100000" y="80000"/>
                                    </p:animScale>
                                    <p:animScale>
                                      <p:cBhvr>
                                        <p:cTn id="16" dur="166" decel="50000">
                                          <p:stCondLst>
                                            <p:cond delay="1338"/>
                                          </p:stCondLst>
                                        </p:cTn>
                                        <p:tgtEl>
                                          <p:spTgt spid="4"/>
                                        </p:tgtEl>
                                      </p:cBhvr>
                                      <p:to x="100000" y="100000"/>
                                    </p:animScale>
                                    <p:animScale>
                                      <p:cBhvr>
                                        <p:cTn id="17" dur="26">
                                          <p:stCondLst>
                                            <p:cond delay="1642"/>
                                          </p:stCondLst>
                                        </p:cTn>
                                        <p:tgtEl>
                                          <p:spTgt spid="4"/>
                                        </p:tgtEl>
                                      </p:cBhvr>
                                      <p:to x="100000" y="90000"/>
                                    </p:animScale>
                                    <p:animScale>
                                      <p:cBhvr>
                                        <p:cTn id="18" dur="166" decel="50000">
                                          <p:stCondLst>
                                            <p:cond delay="1668"/>
                                          </p:stCondLst>
                                        </p:cTn>
                                        <p:tgtEl>
                                          <p:spTgt spid="4"/>
                                        </p:tgtEl>
                                      </p:cBhvr>
                                      <p:to x="100000" y="100000"/>
                                    </p:animScale>
                                    <p:animScale>
                                      <p:cBhvr>
                                        <p:cTn id="19" dur="26">
                                          <p:stCondLst>
                                            <p:cond delay="1808"/>
                                          </p:stCondLst>
                                        </p:cTn>
                                        <p:tgtEl>
                                          <p:spTgt spid="4"/>
                                        </p:tgtEl>
                                      </p:cBhvr>
                                      <p:to x="100000" y="95000"/>
                                    </p:animScale>
                                    <p:animScale>
                                      <p:cBhvr>
                                        <p:cTn id="20" dur="166" decel="50000">
                                          <p:stCondLst>
                                            <p:cond delay="1834"/>
                                          </p:stCondLst>
                                        </p:cTn>
                                        <p:tgtEl>
                                          <p:spTgt spid="4"/>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31" presetClass="entr" presetSubtype="0"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anim calcmode="lin" valueType="num">
                                      <p:cBhvr>
                                        <p:cTn id="25" dur="1000" fill="hold"/>
                                        <p:tgtEl>
                                          <p:spTgt spid="5"/>
                                        </p:tgtEl>
                                        <p:attrNameLst>
                                          <p:attrName>ppt_w</p:attrName>
                                        </p:attrNameLst>
                                      </p:cBhvr>
                                      <p:tavLst>
                                        <p:tav tm="0">
                                          <p:val>
                                            <p:fltVal val="0"/>
                                          </p:val>
                                        </p:tav>
                                        <p:tav tm="100000">
                                          <p:val>
                                            <p:strVal val="#ppt_w"/>
                                          </p:val>
                                        </p:tav>
                                      </p:tavLst>
                                    </p:anim>
                                    <p:anim calcmode="lin" valueType="num">
                                      <p:cBhvr>
                                        <p:cTn id="26" dur="1000" fill="hold"/>
                                        <p:tgtEl>
                                          <p:spTgt spid="5"/>
                                        </p:tgtEl>
                                        <p:attrNameLst>
                                          <p:attrName>ppt_h</p:attrName>
                                        </p:attrNameLst>
                                      </p:cBhvr>
                                      <p:tavLst>
                                        <p:tav tm="0">
                                          <p:val>
                                            <p:fltVal val="0"/>
                                          </p:val>
                                        </p:tav>
                                        <p:tav tm="100000">
                                          <p:val>
                                            <p:strVal val="#ppt_h"/>
                                          </p:val>
                                        </p:tav>
                                      </p:tavLst>
                                    </p:anim>
                                    <p:anim calcmode="lin" valueType="num">
                                      <p:cBhvr>
                                        <p:cTn id="27" dur="1000" fill="hold"/>
                                        <p:tgtEl>
                                          <p:spTgt spid="5"/>
                                        </p:tgtEl>
                                        <p:attrNameLst>
                                          <p:attrName>style.rotation</p:attrName>
                                        </p:attrNameLst>
                                      </p:cBhvr>
                                      <p:tavLst>
                                        <p:tav tm="0">
                                          <p:val>
                                            <p:fltVal val="90"/>
                                          </p:val>
                                        </p:tav>
                                        <p:tav tm="100000">
                                          <p:val>
                                            <p:fltVal val="0"/>
                                          </p:val>
                                        </p:tav>
                                      </p:tavLst>
                                    </p:anim>
                                    <p:animEffect transition="in" filter="fade">
                                      <p:cBhvr>
                                        <p:cTn id="28"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759529" y="1597931"/>
            <a:ext cx="6248400" cy="1200329"/>
          </a:xfrm>
          <a:prstGeom prst="rect">
            <a:avLst/>
          </a:prstGeom>
          <a:noFill/>
        </p:spPr>
        <p:txBody>
          <a:bodyPr wrap="square" rtlCol="0">
            <a:spAutoFit/>
          </a:bodyPr>
          <a:lstStyle/>
          <a:p>
            <a:pPr algn="ctr"/>
            <a:r>
              <a:rPr lang="en-US" sz="7200" dirty="0" err="1" smtClean="0">
                <a:latin typeface="NikoshBAN" panose="02000000000000000000" pitchFamily="2" charset="0"/>
                <a:cs typeface="NikoshBAN" panose="02000000000000000000" pitchFamily="2" charset="0"/>
              </a:rPr>
              <a:t>মূল</a:t>
            </a:r>
            <a:r>
              <a:rPr lang="en-US" sz="7200" dirty="0" smtClean="0">
                <a:latin typeface="NikoshBAN" panose="02000000000000000000" pitchFamily="2" charset="0"/>
                <a:cs typeface="NikoshBAN" panose="02000000000000000000" pitchFamily="2" charset="0"/>
              </a:rPr>
              <a:t> </a:t>
            </a:r>
            <a:r>
              <a:rPr lang="en-US" sz="7200" dirty="0" err="1" smtClean="0">
                <a:latin typeface="NikoshBAN" panose="02000000000000000000" pitchFamily="2" charset="0"/>
                <a:cs typeface="NikoshBAN" panose="02000000000000000000" pitchFamily="2" charset="0"/>
              </a:rPr>
              <a:t>পাঠঃ</a:t>
            </a:r>
            <a:r>
              <a:rPr lang="en-US" sz="7200" dirty="0" smtClean="0">
                <a:latin typeface="NikoshBAN" panose="02000000000000000000" pitchFamily="2" charset="0"/>
                <a:cs typeface="NikoshBAN" panose="02000000000000000000" pitchFamily="2" charset="0"/>
              </a:rPr>
              <a:t>-</a:t>
            </a:r>
            <a:endParaRPr lang="en-US" sz="7200" dirty="0">
              <a:latin typeface="NikoshBAN" panose="02000000000000000000" pitchFamily="2" charset="0"/>
              <a:cs typeface="NikoshBAN" panose="02000000000000000000" pitchFamily="2" charset="0"/>
            </a:endParaRPr>
          </a:p>
        </p:txBody>
      </p:sp>
      <p:sp>
        <p:nvSpPr>
          <p:cNvPr id="5" name="TextBox 4"/>
          <p:cNvSpPr txBox="1"/>
          <p:nvPr/>
        </p:nvSpPr>
        <p:spPr>
          <a:xfrm>
            <a:off x="374073" y="4364181"/>
            <a:ext cx="10377054" cy="1569660"/>
          </a:xfrm>
          <a:prstGeom prst="rect">
            <a:avLst/>
          </a:prstGeom>
          <a:noFill/>
        </p:spPr>
        <p:txBody>
          <a:bodyPr wrap="square" rtlCol="0">
            <a:spAutoFit/>
          </a:bodyPr>
          <a:lstStyle/>
          <a:p>
            <a:r>
              <a:rPr lang="bn-BD" sz="4800" dirty="0" smtClean="0">
                <a:solidFill>
                  <a:schemeClr val="accent5">
                    <a:lumMod val="50000"/>
                  </a:schemeClr>
                </a:solidFill>
                <a:latin typeface="NikoshBAN" panose="02000000000000000000" pitchFamily="2" charset="0"/>
                <a:cs typeface="NikoshBAN" panose="02000000000000000000" pitchFamily="2" charset="0"/>
              </a:rPr>
              <a:t>আইনবিভাগ কি, আইনবিভাগেরগ গঠন প্রণালী সমূহ কি কি এবং আইনবিভাগের কার্যাবলী সমূহ কি কি।</a:t>
            </a:r>
            <a:endParaRPr lang="en-US" sz="4800" dirty="0">
              <a:solidFill>
                <a:schemeClr val="accent5">
                  <a:lumMod val="50000"/>
                </a:schemeClr>
              </a:solidFill>
              <a:latin typeface="NikoshBAN" panose="02000000000000000000" pitchFamily="2" charset="0"/>
              <a:cs typeface="NikoshBAN" panose="02000000000000000000" pitchFamily="2" charset="0"/>
            </a:endParaRPr>
          </a:p>
        </p:txBody>
      </p:sp>
      <p:sp>
        <p:nvSpPr>
          <p:cNvPr id="7" name="TextBox 6"/>
          <p:cNvSpPr txBox="1"/>
          <p:nvPr/>
        </p:nvSpPr>
        <p:spPr>
          <a:xfrm>
            <a:off x="1032164" y="3012457"/>
            <a:ext cx="8125690" cy="923330"/>
          </a:xfrm>
          <a:prstGeom prst="rect">
            <a:avLst/>
          </a:prstGeom>
          <a:noFill/>
        </p:spPr>
        <p:txBody>
          <a:bodyPr wrap="square" rtlCol="0">
            <a:spAutoFit/>
          </a:bodyPr>
          <a:lstStyle/>
          <a:p>
            <a:pPr algn="ctr"/>
            <a:r>
              <a:rPr lang="bn-BD" sz="5400" dirty="0" smtClean="0">
                <a:solidFill>
                  <a:srgbClr val="00B050"/>
                </a:solidFill>
                <a:latin typeface="NikoshBAN" panose="02000000000000000000" pitchFamily="2" charset="0"/>
                <a:cs typeface="NikoshBAN" panose="02000000000000000000" pitchFamily="2" charset="0"/>
              </a:rPr>
              <a:t>আজকের পাঠের বিষয় হলোঃ-</a:t>
            </a:r>
            <a:endParaRPr lang="en-US" sz="5400" dirty="0">
              <a:solidFill>
                <a:srgbClr val="00B050"/>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2764517354"/>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80">
                                          <p:stCondLst>
                                            <p:cond delay="0"/>
                                          </p:stCondLst>
                                        </p:cTn>
                                        <p:tgtEl>
                                          <p:spTgt spid="3"/>
                                        </p:tgtEl>
                                      </p:cBhvr>
                                    </p:animEffect>
                                    <p:anim calcmode="lin" valueType="num">
                                      <p:cBhvr>
                                        <p:cTn id="8" dur="1822"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gtEl>
                                      </p:cBhvr>
                                      <p:to x="100000" y="60000"/>
                                    </p:animScale>
                                    <p:animScale>
                                      <p:cBhvr>
                                        <p:cTn id="14" dur="166" decel="50000">
                                          <p:stCondLst>
                                            <p:cond delay="676"/>
                                          </p:stCondLst>
                                        </p:cTn>
                                        <p:tgtEl>
                                          <p:spTgt spid="3"/>
                                        </p:tgtEl>
                                      </p:cBhvr>
                                      <p:to x="100000" y="100000"/>
                                    </p:animScale>
                                    <p:animScale>
                                      <p:cBhvr>
                                        <p:cTn id="15" dur="26">
                                          <p:stCondLst>
                                            <p:cond delay="1312"/>
                                          </p:stCondLst>
                                        </p:cTn>
                                        <p:tgtEl>
                                          <p:spTgt spid="3"/>
                                        </p:tgtEl>
                                      </p:cBhvr>
                                      <p:to x="100000" y="80000"/>
                                    </p:animScale>
                                    <p:animScale>
                                      <p:cBhvr>
                                        <p:cTn id="16" dur="166" decel="50000">
                                          <p:stCondLst>
                                            <p:cond delay="1338"/>
                                          </p:stCondLst>
                                        </p:cTn>
                                        <p:tgtEl>
                                          <p:spTgt spid="3"/>
                                        </p:tgtEl>
                                      </p:cBhvr>
                                      <p:to x="100000" y="100000"/>
                                    </p:animScale>
                                    <p:animScale>
                                      <p:cBhvr>
                                        <p:cTn id="17" dur="26">
                                          <p:stCondLst>
                                            <p:cond delay="1642"/>
                                          </p:stCondLst>
                                        </p:cTn>
                                        <p:tgtEl>
                                          <p:spTgt spid="3"/>
                                        </p:tgtEl>
                                      </p:cBhvr>
                                      <p:to x="100000" y="90000"/>
                                    </p:animScale>
                                    <p:animScale>
                                      <p:cBhvr>
                                        <p:cTn id="18" dur="166" decel="50000">
                                          <p:stCondLst>
                                            <p:cond delay="1668"/>
                                          </p:stCondLst>
                                        </p:cTn>
                                        <p:tgtEl>
                                          <p:spTgt spid="3"/>
                                        </p:tgtEl>
                                      </p:cBhvr>
                                      <p:to x="100000" y="100000"/>
                                    </p:animScale>
                                    <p:animScale>
                                      <p:cBhvr>
                                        <p:cTn id="19" dur="26">
                                          <p:stCondLst>
                                            <p:cond delay="1808"/>
                                          </p:stCondLst>
                                        </p:cTn>
                                        <p:tgtEl>
                                          <p:spTgt spid="3"/>
                                        </p:tgtEl>
                                      </p:cBhvr>
                                      <p:to x="100000" y="95000"/>
                                    </p:animScale>
                                    <p:animScale>
                                      <p:cBhvr>
                                        <p:cTn id="20" dur="166" decel="50000">
                                          <p:stCondLst>
                                            <p:cond delay="1834"/>
                                          </p:stCondLst>
                                        </p:cTn>
                                        <p:tgtEl>
                                          <p:spTgt spid="3"/>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Effect transition="in" filter="wipe(down)">
                                      <p:cBhvr>
                                        <p:cTn id="25" dur="580">
                                          <p:stCondLst>
                                            <p:cond delay="0"/>
                                          </p:stCondLst>
                                        </p:cTn>
                                        <p:tgtEl>
                                          <p:spTgt spid="7"/>
                                        </p:tgtEl>
                                      </p:cBhvr>
                                    </p:animEffect>
                                    <p:anim calcmode="lin" valueType="num">
                                      <p:cBhvr>
                                        <p:cTn id="26" dur="1822" tmFilter="0,0; 0.14,0.36; 0.43,0.73; 0.71,0.91; 1.0,1.0">
                                          <p:stCondLst>
                                            <p:cond delay="0"/>
                                          </p:stCondLst>
                                        </p:cTn>
                                        <p:tgtEl>
                                          <p:spTgt spid="7"/>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7"/>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7"/>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7"/>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7"/>
                                        </p:tgtEl>
                                        <p:attrNameLst>
                                          <p:attrName>ppt_y</p:attrName>
                                        </p:attrNameLst>
                                      </p:cBhvr>
                                      <p:tavLst>
                                        <p:tav tm="0" fmla="#ppt_y-sin(pi*$)/81">
                                          <p:val>
                                            <p:fltVal val="0"/>
                                          </p:val>
                                        </p:tav>
                                        <p:tav tm="100000">
                                          <p:val>
                                            <p:fltVal val="1"/>
                                          </p:val>
                                        </p:tav>
                                      </p:tavLst>
                                    </p:anim>
                                    <p:animScale>
                                      <p:cBhvr>
                                        <p:cTn id="31" dur="26">
                                          <p:stCondLst>
                                            <p:cond delay="650"/>
                                          </p:stCondLst>
                                        </p:cTn>
                                        <p:tgtEl>
                                          <p:spTgt spid="7"/>
                                        </p:tgtEl>
                                      </p:cBhvr>
                                      <p:to x="100000" y="60000"/>
                                    </p:animScale>
                                    <p:animScale>
                                      <p:cBhvr>
                                        <p:cTn id="32" dur="166" decel="50000">
                                          <p:stCondLst>
                                            <p:cond delay="676"/>
                                          </p:stCondLst>
                                        </p:cTn>
                                        <p:tgtEl>
                                          <p:spTgt spid="7"/>
                                        </p:tgtEl>
                                      </p:cBhvr>
                                      <p:to x="100000" y="100000"/>
                                    </p:animScale>
                                    <p:animScale>
                                      <p:cBhvr>
                                        <p:cTn id="33" dur="26">
                                          <p:stCondLst>
                                            <p:cond delay="1312"/>
                                          </p:stCondLst>
                                        </p:cTn>
                                        <p:tgtEl>
                                          <p:spTgt spid="7"/>
                                        </p:tgtEl>
                                      </p:cBhvr>
                                      <p:to x="100000" y="80000"/>
                                    </p:animScale>
                                    <p:animScale>
                                      <p:cBhvr>
                                        <p:cTn id="34" dur="166" decel="50000">
                                          <p:stCondLst>
                                            <p:cond delay="1338"/>
                                          </p:stCondLst>
                                        </p:cTn>
                                        <p:tgtEl>
                                          <p:spTgt spid="7"/>
                                        </p:tgtEl>
                                      </p:cBhvr>
                                      <p:to x="100000" y="100000"/>
                                    </p:animScale>
                                    <p:animScale>
                                      <p:cBhvr>
                                        <p:cTn id="35" dur="26">
                                          <p:stCondLst>
                                            <p:cond delay="1642"/>
                                          </p:stCondLst>
                                        </p:cTn>
                                        <p:tgtEl>
                                          <p:spTgt spid="7"/>
                                        </p:tgtEl>
                                      </p:cBhvr>
                                      <p:to x="100000" y="90000"/>
                                    </p:animScale>
                                    <p:animScale>
                                      <p:cBhvr>
                                        <p:cTn id="36" dur="166" decel="50000">
                                          <p:stCondLst>
                                            <p:cond delay="1668"/>
                                          </p:stCondLst>
                                        </p:cTn>
                                        <p:tgtEl>
                                          <p:spTgt spid="7"/>
                                        </p:tgtEl>
                                      </p:cBhvr>
                                      <p:to x="100000" y="100000"/>
                                    </p:animScale>
                                    <p:animScale>
                                      <p:cBhvr>
                                        <p:cTn id="37" dur="26">
                                          <p:stCondLst>
                                            <p:cond delay="1808"/>
                                          </p:stCondLst>
                                        </p:cTn>
                                        <p:tgtEl>
                                          <p:spTgt spid="7"/>
                                        </p:tgtEl>
                                      </p:cBhvr>
                                      <p:to x="100000" y="95000"/>
                                    </p:animScale>
                                    <p:animScale>
                                      <p:cBhvr>
                                        <p:cTn id="38" dur="166" decel="50000">
                                          <p:stCondLst>
                                            <p:cond delay="1834"/>
                                          </p:stCondLst>
                                        </p:cTn>
                                        <p:tgtEl>
                                          <p:spTgt spid="7"/>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31" presetClass="entr" presetSubtype="0" fill="hold" grpId="0" nodeType="clickEffect">
                                  <p:stCondLst>
                                    <p:cond delay="0"/>
                                  </p:stCondLst>
                                  <p:childTnLst>
                                    <p:set>
                                      <p:cBhvr>
                                        <p:cTn id="42" dur="1" fill="hold">
                                          <p:stCondLst>
                                            <p:cond delay="0"/>
                                          </p:stCondLst>
                                        </p:cTn>
                                        <p:tgtEl>
                                          <p:spTgt spid="5"/>
                                        </p:tgtEl>
                                        <p:attrNameLst>
                                          <p:attrName>style.visibility</p:attrName>
                                        </p:attrNameLst>
                                      </p:cBhvr>
                                      <p:to>
                                        <p:strVal val="visible"/>
                                      </p:to>
                                    </p:set>
                                    <p:anim calcmode="lin" valueType="num">
                                      <p:cBhvr>
                                        <p:cTn id="43" dur="1000" fill="hold"/>
                                        <p:tgtEl>
                                          <p:spTgt spid="5"/>
                                        </p:tgtEl>
                                        <p:attrNameLst>
                                          <p:attrName>ppt_w</p:attrName>
                                        </p:attrNameLst>
                                      </p:cBhvr>
                                      <p:tavLst>
                                        <p:tav tm="0">
                                          <p:val>
                                            <p:fltVal val="0"/>
                                          </p:val>
                                        </p:tav>
                                        <p:tav tm="100000">
                                          <p:val>
                                            <p:strVal val="#ppt_w"/>
                                          </p:val>
                                        </p:tav>
                                      </p:tavLst>
                                    </p:anim>
                                    <p:anim calcmode="lin" valueType="num">
                                      <p:cBhvr>
                                        <p:cTn id="44" dur="1000" fill="hold"/>
                                        <p:tgtEl>
                                          <p:spTgt spid="5"/>
                                        </p:tgtEl>
                                        <p:attrNameLst>
                                          <p:attrName>ppt_h</p:attrName>
                                        </p:attrNameLst>
                                      </p:cBhvr>
                                      <p:tavLst>
                                        <p:tav tm="0">
                                          <p:val>
                                            <p:fltVal val="0"/>
                                          </p:val>
                                        </p:tav>
                                        <p:tav tm="100000">
                                          <p:val>
                                            <p:strVal val="#ppt_h"/>
                                          </p:val>
                                        </p:tav>
                                      </p:tavLst>
                                    </p:anim>
                                    <p:anim calcmode="lin" valueType="num">
                                      <p:cBhvr>
                                        <p:cTn id="45" dur="1000" fill="hold"/>
                                        <p:tgtEl>
                                          <p:spTgt spid="5"/>
                                        </p:tgtEl>
                                        <p:attrNameLst>
                                          <p:attrName>style.rotation</p:attrName>
                                        </p:attrNameLst>
                                      </p:cBhvr>
                                      <p:tavLst>
                                        <p:tav tm="0">
                                          <p:val>
                                            <p:fltVal val="90"/>
                                          </p:val>
                                        </p:tav>
                                        <p:tav tm="100000">
                                          <p:val>
                                            <p:fltVal val="0"/>
                                          </p:val>
                                        </p:tav>
                                      </p:tavLst>
                                    </p:anim>
                                    <p:animEffect transition="in" filter="fade">
                                      <p:cBhvr>
                                        <p:cTn id="46"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P spid="7"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398568" y="2794197"/>
            <a:ext cx="5219699" cy="1323439"/>
          </a:xfrm>
          <a:prstGeom prst="rect">
            <a:avLst/>
          </a:prstGeom>
          <a:noFill/>
        </p:spPr>
        <p:txBody>
          <a:bodyPr wrap="square" rtlCol="0">
            <a:spAutoFit/>
          </a:bodyPr>
          <a:lstStyle/>
          <a:p>
            <a:pPr algn="ctr"/>
            <a:r>
              <a:rPr lang="en-US" sz="8000" dirty="0" err="1" smtClean="0">
                <a:solidFill>
                  <a:schemeClr val="accent5">
                    <a:lumMod val="75000"/>
                  </a:schemeClr>
                </a:solidFill>
                <a:latin typeface="NikoshBAN" panose="02000000000000000000" pitchFamily="2" charset="0"/>
                <a:cs typeface="NikoshBAN" panose="02000000000000000000" pitchFamily="2" charset="0"/>
              </a:rPr>
              <a:t>দলীয়</a:t>
            </a:r>
            <a:r>
              <a:rPr lang="en-US" sz="8000" dirty="0" smtClean="0">
                <a:solidFill>
                  <a:schemeClr val="accent5">
                    <a:lumMod val="75000"/>
                  </a:schemeClr>
                </a:solidFill>
                <a:latin typeface="NikoshBAN" panose="02000000000000000000" pitchFamily="2" charset="0"/>
                <a:cs typeface="NikoshBAN" panose="02000000000000000000" pitchFamily="2" charset="0"/>
              </a:rPr>
              <a:t> </a:t>
            </a:r>
            <a:r>
              <a:rPr lang="en-US" sz="8000" dirty="0" err="1" smtClean="0">
                <a:solidFill>
                  <a:schemeClr val="accent5">
                    <a:lumMod val="75000"/>
                  </a:schemeClr>
                </a:solidFill>
                <a:latin typeface="NikoshBAN" panose="02000000000000000000" pitchFamily="2" charset="0"/>
                <a:cs typeface="NikoshBAN" panose="02000000000000000000" pitchFamily="2" charset="0"/>
              </a:rPr>
              <a:t>কাজঃ</a:t>
            </a:r>
            <a:r>
              <a:rPr lang="en-US" sz="8000" dirty="0" smtClean="0">
                <a:solidFill>
                  <a:schemeClr val="accent5">
                    <a:lumMod val="75000"/>
                  </a:schemeClr>
                </a:solidFill>
                <a:latin typeface="NikoshBAN" panose="02000000000000000000" pitchFamily="2" charset="0"/>
                <a:cs typeface="NikoshBAN" panose="02000000000000000000" pitchFamily="2" charset="0"/>
              </a:rPr>
              <a:t>-</a:t>
            </a:r>
            <a:endParaRPr lang="en-US" sz="8000" dirty="0">
              <a:solidFill>
                <a:schemeClr val="accent5">
                  <a:lumMod val="75000"/>
                </a:schemeClr>
              </a:solidFill>
              <a:latin typeface="NikoshBAN" panose="02000000000000000000" pitchFamily="2" charset="0"/>
              <a:cs typeface="NikoshBAN" panose="02000000000000000000" pitchFamily="2" charset="0"/>
            </a:endParaRPr>
          </a:p>
        </p:txBody>
      </p:sp>
      <p:sp>
        <p:nvSpPr>
          <p:cNvPr id="4" name="TextBox 3"/>
          <p:cNvSpPr txBox="1"/>
          <p:nvPr/>
        </p:nvSpPr>
        <p:spPr>
          <a:xfrm>
            <a:off x="304800" y="4599709"/>
            <a:ext cx="9407236" cy="1200329"/>
          </a:xfrm>
          <a:prstGeom prst="rect">
            <a:avLst/>
          </a:prstGeom>
          <a:noFill/>
        </p:spPr>
        <p:txBody>
          <a:bodyPr wrap="square" rtlCol="0">
            <a:spAutoFit/>
          </a:bodyPr>
          <a:lstStyle/>
          <a:p>
            <a:r>
              <a:rPr lang="en-US" sz="3600" dirty="0" smtClean="0">
                <a:solidFill>
                  <a:srgbClr val="00B050"/>
                </a:solidFill>
                <a:latin typeface="NikoshBAN" panose="02000000000000000000" pitchFamily="2" charset="0"/>
                <a:cs typeface="NikoshBAN" panose="02000000000000000000" pitchFamily="2" charset="0"/>
              </a:rPr>
              <a:t>ক </a:t>
            </a:r>
            <a:r>
              <a:rPr lang="en-US" sz="3600" dirty="0" err="1" smtClean="0">
                <a:solidFill>
                  <a:srgbClr val="00B050"/>
                </a:solidFill>
                <a:latin typeface="NikoshBAN" panose="02000000000000000000" pitchFamily="2" charset="0"/>
                <a:cs typeface="NikoshBAN" panose="02000000000000000000" pitchFamily="2" charset="0"/>
              </a:rPr>
              <a:t>দলঃ</a:t>
            </a:r>
            <a:r>
              <a:rPr lang="en-US" sz="3600" dirty="0" smtClean="0">
                <a:solidFill>
                  <a:srgbClr val="00B050"/>
                </a:solidFill>
                <a:latin typeface="NikoshBAN" panose="02000000000000000000" pitchFamily="2" charset="0"/>
                <a:cs typeface="NikoshBAN" panose="02000000000000000000" pitchFamily="2" charset="0"/>
              </a:rPr>
              <a:t> </a:t>
            </a:r>
            <a:r>
              <a:rPr lang="en-US" sz="3600" dirty="0" err="1" smtClean="0">
                <a:solidFill>
                  <a:srgbClr val="00B050"/>
                </a:solidFill>
                <a:latin typeface="NikoshBAN" panose="02000000000000000000" pitchFamily="2" charset="0"/>
                <a:cs typeface="NikoshBAN" panose="02000000000000000000" pitchFamily="2" charset="0"/>
              </a:rPr>
              <a:t>আইনবিভাগ</a:t>
            </a:r>
            <a:r>
              <a:rPr lang="en-US" sz="3600" dirty="0" smtClean="0">
                <a:solidFill>
                  <a:srgbClr val="00B050"/>
                </a:solidFill>
                <a:latin typeface="NikoshBAN" panose="02000000000000000000" pitchFamily="2" charset="0"/>
                <a:cs typeface="NikoshBAN" panose="02000000000000000000" pitchFamily="2" charset="0"/>
              </a:rPr>
              <a:t> </a:t>
            </a:r>
            <a:r>
              <a:rPr lang="en-US" sz="3600" dirty="0" err="1" smtClean="0">
                <a:solidFill>
                  <a:srgbClr val="00B050"/>
                </a:solidFill>
                <a:latin typeface="NikoshBAN" panose="02000000000000000000" pitchFamily="2" charset="0"/>
                <a:cs typeface="NikoshBAN" panose="02000000000000000000" pitchFamily="2" charset="0"/>
              </a:rPr>
              <a:t>বলতে</a:t>
            </a:r>
            <a:r>
              <a:rPr lang="en-US" sz="3600" dirty="0" smtClean="0">
                <a:solidFill>
                  <a:srgbClr val="00B050"/>
                </a:solidFill>
                <a:latin typeface="NikoshBAN" panose="02000000000000000000" pitchFamily="2" charset="0"/>
                <a:cs typeface="NikoshBAN" panose="02000000000000000000" pitchFamily="2" charset="0"/>
              </a:rPr>
              <a:t> </a:t>
            </a:r>
            <a:r>
              <a:rPr lang="en-US" sz="3600" dirty="0" err="1" smtClean="0">
                <a:solidFill>
                  <a:srgbClr val="00B050"/>
                </a:solidFill>
                <a:latin typeface="NikoshBAN" panose="02000000000000000000" pitchFamily="2" charset="0"/>
                <a:cs typeface="NikoshBAN" panose="02000000000000000000" pitchFamily="2" charset="0"/>
              </a:rPr>
              <a:t>কি</a:t>
            </a:r>
            <a:r>
              <a:rPr lang="en-US" sz="3600" dirty="0" smtClean="0">
                <a:solidFill>
                  <a:srgbClr val="00B050"/>
                </a:solidFill>
                <a:latin typeface="NikoshBAN" panose="02000000000000000000" pitchFamily="2" charset="0"/>
                <a:cs typeface="NikoshBAN" panose="02000000000000000000" pitchFamily="2" charset="0"/>
              </a:rPr>
              <a:t> </a:t>
            </a:r>
            <a:r>
              <a:rPr lang="en-US" sz="3600" dirty="0" err="1" smtClean="0">
                <a:solidFill>
                  <a:srgbClr val="00B050"/>
                </a:solidFill>
                <a:latin typeface="NikoshBAN" panose="02000000000000000000" pitchFamily="2" charset="0"/>
                <a:cs typeface="NikoshBAN" panose="02000000000000000000" pitchFamily="2" charset="0"/>
              </a:rPr>
              <a:t>বুঝ</a:t>
            </a:r>
            <a:r>
              <a:rPr lang="en-US" sz="3600" dirty="0" smtClean="0">
                <a:solidFill>
                  <a:srgbClr val="00B050"/>
                </a:solidFill>
                <a:latin typeface="NikoshBAN" panose="02000000000000000000" pitchFamily="2" charset="0"/>
                <a:cs typeface="NikoshBAN" panose="02000000000000000000" pitchFamily="2" charset="0"/>
              </a:rPr>
              <a:t>?</a:t>
            </a:r>
          </a:p>
          <a:p>
            <a:r>
              <a:rPr lang="en-US" sz="3600" dirty="0" smtClean="0">
                <a:solidFill>
                  <a:srgbClr val="00B050"/>
                </a:solidFill>
                <a:latin typeface="NikoshBAN" panose="02000000000000000000" pitchFamily="2" charset="0"/>
                <a:cs typeface="NikoshBAN" panose="02000000000000000000" pitchFamily="2" charset="0"/>
              </a:rPr>
              <a:t>খ </a:t>
            </a:r>
            <a:r>
              <a:rPr lang="en-US" sz="3600" dirty="0" err="1" smtClean="0">
                <a:solidFill>
                  <a:srgbClr val="00B050"/>
                </a:solidFill>
                <a:latin typeface="NikoshBAN" panose="02000000000000000000" pitchFamily="2" charset="0"/>
                <a:cs typeface="NikoshBAN" panose="02000000000000000000" pitchFamily="2" charset="0"/>
              </a:rPr>
              <a:t>দলঃ</a:t>
            </a:r>
            <a:r>
              <a:rPr lang="en-US" sz="3600" dirty="0" smtClean="0">
                <a:solidFill>
                  <a:srgbClr val="00B050"/>
                </a:solidFill>
                <a:latin typeface="NikoshBAN" panose="02000000000000000000" pitchFamily="2" charset="0"/>
                <a:cs typeface="NikoshBAN" panose="02000000000000000000" pitchFamily="2" charset="0"/>
              </a:rPr>
              <a:t> </a:t>
            </a:r>
            <a:r>
              <a:rPr lang="en-US" sz="3600" dirty="0" err="1" smtClean="0">
                <a:solidFill>
                  <a:srgbClr val="00B050"/>
                </a:solidFill>
                <a:latin typeface="NikoshBAN" panose="02000000000000000000" pitchFamily="2" charset="0"/>
                <a:cs typeface="NikoshBAN" panose="02000000000000000000" pitchFamily="2" charset="0"/>
              </a:rPr>
              <a:t>আইনবিভাগের</a:t>
            </a:r>
            <a:r>
              <a:rPr lang="en-US" sz="3600" dirty="0" smtClean="0">
                <a:solidFill>
                  <a:srgbClr val="00B050"/>
                </a:solidFill>
                <a:latin typeface="NikoshBAN" panose="02000000000000000000" pitchFamily="2" charset="0"/>
                <a:cs typeface="NikoshBAN" panose="02000000000000000000" pitchFamily="2" charset="0"/>
              </a:rPr>
              <a:t> </a:t>
            </a:r>
            <a:r>
              <a:rPr lang="en-US" sz="3600" dirty="0" err="1" smtClean="0">
                <a:solidFill>
                  <a:srgbClr val="00B050"/>
                </a:solidFill>
                <a:latin typeface="NikoshBAN" panose="02000000000000000000" pitchFamily="2" charset="0"/>
                <a:cs typeface="NikoshBAN" panose="02000000000000000000" pitchFamily="2" charset="0"/>
              </a:rPr>
              <a:t>গঠন</a:t>
            </a:r>
            <a:r>
              <a:rPr lang="en-US" sz="3600" dirty="0" smtClean="0">
                <a:solidFill>
                  <a:srgbClr val="00B050"/>
                </a:solidFill>
                <a:latin typeface="NikoshBAN" panose="02000000000000000000" pitchFamily="2" charset="0"/>
                <a:cs typeface="NikoshBAN" panose="02000000000000000000" pitchFamily="2" charset="0"/>
              </a:rPr>
              <a:t> </a:t>
            </a:r>
            <a:r>
              <a:rPr lang="en-US" sz="3600" dirty="0" err="1" smtClean="0">
                <a:solidFill>
                  <a:srgbClr val="00B050"/>
                </a:solidFill>
                <a:latin typeface="NikoshBAN" panose="02000000000000000000" pitchFamily="2" charset="0"/>
                <a:cs typeface="NikoshBAN" panose="02000000000000000000" pitchFamily="2" charset="0"/>
              </a:rPr>
              <a:t>প্রণালী</a:t>
            </a:r>
            <a:r>
              <a:rPr lang="en-US" sz="3600" dirty="0" smtClean="0">
                <a:solidFill>
                  <a:srgbClr val="00B050"/>
                </a:solidFill>
                <a:latin typeface="NikoshBAN" panose="02000000000000000000" pitchFamily="2" charset="0"/>
                <a:cs typeface="NikoshBAN" panose="02000000000000000000" pitchFamily="2" charset="0"/>
              </a:rPr>
              <a:t> </a:t>
            </a:r>
            <a:r>
              <a:rPr lang="en-US" sz="3600" dirty="0" err="1" smtClean="0">
                <a:solidFill>
                  <a:srgbClr val="00B050"/>
                </a:solidFill>
                <a:latin typeface="NikoshBAN" panose="02000000000000000000" pitchFamily="2" charset="0"/>
                <a:cs typeface="NikoshBAN" panose="02000000000000000000" pitchFamily="2" charset="0"/>
              </a:rPr>
              <a:t>বলতে</a:t>
            </a:r>
            <a:r>
              <a:rPr lang="en-US" sz="3600" dirty="0" smtClean="0">
                <a:solidFill>
                  <a:srgbClr val="00B050"/>
                </a:solidFill>
                <a:latin typeface="NikoshBAN" panose="02000000000000000000" pitchFamily="2" charset="0"/>
                <a:cs typeface="NikoshBAN" panose="02000000000000000000" pitchFamily="2" charset="0"/>
              </a:rPr>
              <a:t> </a:t>
            </a:r>
            <a:r>
              <a:rPr lang="en-US" sz="3600" dirty="0" err="1" smtClean="0">
                <a:solidFill>
                  <a:srgbClr val="00B050"/>
                </a:solidFill>
                <a:latin typeface="NikoshBAN" panose="02000000000000000000" pitchFamily="2" charset="0"/>
                <a:cs typeface="NikoshBAN" panose="02000000000000000000" pitchFamily="2" charset="0"/>
              </a:rPr>
              <a:t>কি</a:t>
            </a:r>
            <a:r>
              <a:rPr lang="en-US" sz="3600" dirty="0" smtClean="0">
                <a:solidFill>
                  <a:srgbClr val="00B050"/>
                </a:solidFill>
                <a:latin typeface="NikoshBAN" panose="02000000000000000000" pitchFamily="2" charset="0"/>
                <a:cs typeface="NikoshBAN" panose="02000000000000000000" pitchFamily="2" charset="0"/>
              </a:rPr>
              <a:t> </a:t>
            </a:r>
            <a:r>
              <a:rPr lang="en-US" sz="3600" dirty="0" err="1" smtClean="0">
                <a:solidFill>
                  <a:srgbClr val="00B050"/>
                </a:solidFill>
                <a:latin typeface="NikoshBAN" panose="02000000000000000000" pitchFamily="2" charset="0"/>
                <a:cs typeface="NikoshBAN" panose="02000000000000000000" pitchFamily="2" charset="0"/>
              </a:rPr>
              <a:t>তা</a:t>
            </a:r>
            <a:r>
              <a:rPr lang="en-US" sz="3600" dirty="0" smtClean="0">
                <a:solidFill>
                  <a:srgbClr val="00B050"/>
                </a:solidFill>
                <a:latin typeface="NikoshBAN" panose="02000000000000000000" pitchFamily="2" charset="0"/>
                <a:cs typeface="NikoshBAN" panose="02000000000000000000" pitchFamily="2" charset="0"/>
              </a:rPr>
              <a:t> </a:t>
            </a:r>
            <a:r>
              <a:rPr lang="en-US" sz="3600" dirty="0" err="1" smtClean="0">
                <a:solidFill>
                  <a:srgbClr val="00B050"/>
                </a:solidFill>
                <a:latin typeface="NikoshBAN" panose="02000000000000000000" pitchFamily="2" charset="0"/>
                <a:cs typeface="NikoshBAN" panose="02000000000000000000" pitchFamily="2" charset="0"/>
              </a:rPr>
              <a:t>ব্যাখ্যা</a:t>
            </a:r>
            <a:r>
              <a:rPr lang="en-US" sz="3600" dirty="0" smtClean="0">
                <a:solidFill>
                  <a:srgbClr val="00B050"/>
                </a:solidFill>
                <a:latin typeface="NikoshBAN" panose="02000000000000000000" pitchFamily="2" charset="0"/>
                <a:cs typeface="NikoshBAN" panose="02000000000000000000" pitchFamily="2" charset="0"/>
              </a:rPr>
              <a:t> </a:t>
            </a:r>
            <a:r>
              <a:rPr lang="en-US" sz="3600" dirty="0" err="1" smtClean="0">
                <a:solidFill>
                  <a:srgbClr val="00B050"/>
                </a:solidFill>
                <a:latin typeface="NikoshBAN" panose="02000000000000000000" pitchFamily="2" charset="0"/>
                <a:cs typeface="NikoshBAN" panose="02000000000000000000" pitchFamily="2" charset="0"/>
              </a:rPr>
              <a:t>কর</a:t>
            </a:r>
            <a:r>
              <a:rPr lang="en-US" sz="3600" dirty="0" smtClean="0">
                <a:solidFill>
                  <a:srgbClr val="00B050"/>
                </a:solidFill>
                <a:latin typeface="NikoshBAN" panose="02000000000000000000" pitchFamily="2" charset="0"/>
                <a:cs typeface="NikoshBAN" panose="02000000000000000000" pitchFamily="2" charset="0"/>
              </a:rPr>
              <a:t>?</a:t>
            </a:r>
            <a:endParaRPr lang="en-US" sz="3600" dirty="0">
              <a:solidFill>
                <a:srgbClr val="00B050"/>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50736831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4"/>
                                        </p:tgtEl>
                                        <p:attrNameLst>
                                          <p:attrName>style.visibility</p:attrName>
                                        </p:attrNameLst>
                                      </p:cBhvr>
                                      <p:to>
                                        <p:strVal val="visible"/>
                                      </p:to>
                                    </p:set>
                                    <p:animEffect transition="in" filter="wipe(down)">
                                      <p:cBhvr>
                                        <p:cTn id="25" dur="580">
                                          <p:stCondLst>
                                            <p:cond delay="0"/>
                                          </p:stCondLst>
                                        </p:cTn>
                                        <p:tgtEl>
                                          <p:spTgt spid="4"/>
                                        </p:tgtEl>
                                      </p:cBhvr>
                                    </p:animEffect>
                                    <p:anim calcmode="lin" valueType="num">
                                      <p:cBhvr>
                                        <p:cTn id="26"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31" dur="26">
                                          <p:stCondLst>
                                            <p:cond delay="650"/>
                                          </p:stCondLst>
                                        </p:cTn>
                                        <p:tgtEl>
                                          <p:spTgt spid="4"/>
                                        </p:tgtEl>
                                      </p:cBhvr>
                                      <p:to x="100000" y="60000"/>
                                    </p:animScale>
                                    <p:animScale>
                                      <p:cBhvr>
                                        <p:cTn id="32" dur="166" decel="50000">
                                          <p:stCondLst>
                                            <p:cond delay="676"/>
                                          </p:stCondLst>
                                        </p:cTn>
                                        <p:tgtEl>
                                          <p:spTgt spid="4"/>
                                        </p:tgtEl>
                                      </p:cBhvr>
                                      <p:to x="100000" y="100000"/>
                                    </p:animScale>
                                    <p:animScale>
                                      <p:cBhvr>
                                        <p:cTn id="33" dur="26">
                                          <p:stCondLst>
                                            <p:cond delay="1312"/>
                                          </p:stCondLst>
                                        </p:cTn>
                                        <p:tgtEl>
                                          <p:spTgt spid="4"/>
                                        </p:tgtEl>
                                      </p:cBhvr>
                                      <p:to x="100000" y="80000"/>
                                    </p:animScale>
                                    <p:animScale>
                                      <p:cBhvr>
                                        <p:cTn id="34" dur="166" decel="50000">
                                          <p:stCondLst>
                                            <p:cond delay="1338"/>
                                          </p:stCondLst>
                                        </p:cTn>
                                        <p:tgtEl>
                                          <p:spTgt spid="4"/>
                                        </p:tgtEl>
                                      </p:cBhvr>
                                      <p:to x="100000" y="100000"/>
                                    </p:animScale>
                                    <p:animScale>
                                      <p:cBhvr>
                                        <p:cTn id="35" dur="26">
                                          <p:stCondLst>
                                            <p:cond delay="1642"/>
                                          </p:stCondLst>
                                        </p:cTn>
                                        <p:tgtEl>
                                          <p:spTgt spid="4"/>
                                        </p:tgtEl>
                                      </p:cBhvr>
                                      <p:to x="100000" y="90000"/>
                                    </p:animScale>
                                    <p:animScale>
                                      <p:cBhvr>
                                        <p:cTn id="36" dur="166" decel="50000">
                                          <p:stCondLst>
                                            <p:cond delay="1668"/>
                                          </p:stCondLst>
                                        </p:cTn>
                                        <p:tgtEl>
                                          <p:spTgt spid="4"/>
                                        </p:tgtEl>
                                      </p:cBhvr>
                                      <p:to x="100000" y="100000"/>
                                    </p:animScale>
                                    <p:animScale>
                                      <p:cBhvr>
                                        <p:cTn id="37" dur="26">
                                          <p:stCondLst>
                                            <p:cond delay="1808"/>
                                          </p:stCondLst>
                                        </p:cTn>
                                        <p:tgtEl>
                                          <p:spTgt spid="4"/>
                                        </p:tgtEl>
                                      </p:cBhvr>
                                      <p:to x="100000" y="95000"/>
                                    </p:animScale>
                                    <p:animScale>
                                      <p:cBhvr>
                                        <p:cTn id="38" dur="166" decel="50000">
                                          <p:stCondLst>
                                            <p:cond delay="1834"/>
                                          </p:stCondLst>
                                        </p:cTn>
                                        <p:tgtEl>
                                          <p:spTgt spid="4"/>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flipH="1">
            <a:off x="401781" y="2467429"/>
            <a:ext cx="9365671" cy="1323439"/>
          </a:xfrm>
          <a:prstGeom prst="rect">
            <a:avLst/>
          </a:prstGeom>
          <a:noFill/>
        </p:spPr>
        <p:txBody>
          <a:bodyPr wrap="square" rtlCol="0">
            <a:spAutoFit/>
          </a:bodyPr>
          <a:lstStyle/>
          <a:p>
            <a:pPr algn="ctr"/>
            <a:r>
              <a:rPr lang="bn-BD" sz="8000" dirty="0" smtClean="0">
                <a:latin typeface="NikoshBAN" panose="02000000000000000000" pitchFamily="2" charset="0"/>
                <a:cs typeface="NikoshBAN" panose="02000000000000000000" pitchFamily="2" charset="0"/>
              </a:rPr>
              <a:t>   একক কাজঃ-</a:t>
            </a:r>
            <a:endParaRPr lang="en-US" sz="8000" dirty="0">
              <a:latin typeface="NikoshBAN" panose="02000000000000000000" pitchFamily="2" charset="0"/>
              <a:cs typeface="NikoshBAN" panose="02000000000000000000" pitchFamily="2" charset="0"/>
            </a:endParaRPr>
          </a:p>
        </p:txBody>
      </p:sp>
      <p:sp>
        <p:nvSpPr>
          <p:cNvPr id="9" name="TextBox 8"/>
          <p:cNvSpPr txBox="1"/>
          <p:nvPr/>
        </p:nvSpPr>
        <p:spPr>
          <a:xfrm>
            <a:off x="221672" y="4273615"/>
            <a:ext cx="10293928" cy="769441"/>
          </a:xfrm>
          <a:prstGeom prst="rect">
            <a:avLst/>
          </a:prstGeom>
          <a:noFill/>
        </p:spPr>
        <p:txBody>
          <a:bodyPr wrap="square" rtlCol="0">
            <a:spAutoFit/>
          </a:bodyPr>
          <a:lstStyle/>
          <a:p>
            <a:r>
              <a:rPr lang="bn-BD" sz="4400" dirty="0" smtClean="0">
                <a:solidFill>
                  <a:schemeClr val="accent4">
                    <a:lumMod val="75000"/>
                  </a:schemeClr>
                </a:solidFill>
                <a:latin typeface="NikoshBAN" panose="02000000000000000000" pitchFamily="2" charset="0"/>
                <a:cs typeface="NikoshBAN" panose="02000000000000000000" pitchFamily="2" charset="0"/>
              </a:rPr>
              <a:t>আইনবিভাগের ক্ষমতা হ্রাসের কারন গুলি ব্যাখ্যা কর?</a:t>
            </a:r>
            <a:endParaRPr lang="en-US" sz="4400" dirty="0">
              <a:solidFill>
                <a:schemeClr val="accent4">
                  <a:lumMod val="75000"/>
                </a:schemeClr>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1692085074"/>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down)">
                                      <p:cBhvr>
                                        <p:cTn id="7" dur="580">
                                          <p:stCondLst>
                                            <p:cond delay="0"/>
                                          </p:stCondLst>
                                        </p:cTn>
                                        <p:tgtEl>
                                          <p:spTgt spid="6"/>
                                        </p:tgtEl>
                                      </p:cBhvr>
                                    </p:animEffect>
                                    <p:anim calcmode="lin" valueType="num">
                                      <p:cBhvr>
                                        <p:cTn id="8" dur="1822"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6"/>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6"/>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6"/>
                                        </p:tgtEl>
                                        <p:attrNameLst>
                                          <p:attrName>ppt_y</p:attrName>
                                        </p:attrNameLst>
                                      </p:cBhvr>
                                      <p:tavLst>
                                        <p:tav tm="0" fmla="#ppt_y-sin(pi*$)/81">
                                          <p:val>
                                            <p:fltVal val="0"/>
                                          </p:val>
                                        </p:tav>
                                        <p:tav tm="100000">
                                          <p:val>
                                            <p:fltVal val="1"/>
                                          </p:val>
                                        </p:tav>
                                      </p:tavLst>
                                    </p:anim>
                                    <p:animScale>
                                      <p:cBhvr>
                                        <p:cTn id="13" dur="26">
                                          <p:stCondLst>
                                            <p:cond delay="650"/>
                                          </p:stCondLst>
                                        </p:cTn>
                                        <p:tgtEl>
                                          <p:spTgt spid="6"/>
                                        </p:tgtEl>
                                      </p:cBhvr>
                                      <p:to x="100000" y="60000"/>
                                    </p:animScale>
                                    <p:animScale>
                                      <p:cBhvr>
                                        <p:cTn id="14" dur="166" decel="50000">
                                          <p:stCondLst>
                                            <p:cond delay="676"/>
                                          </p:stCondLst>
                                        </p:cTn>
                                        <p:tgtEl>
                                          <p:spTgt spid="6"/>
                                        </p:tgtEl>
                                      </p:cBhvr>
                                      <p:to x="100000" y="100000"/>
                                    </p:animScale>
                                    <p:animScale>
                                      <p:cBhvr>
                                        <p:cTn id="15" dur="26">
                                          <p:stCondLst>
                                            <p:cond delay="1312"/>
                                          </p:stCondLst>
                                        </p:cTn>
                                        <p:tgtEl>
                                          <p:spTgt spid="6"/>
                                        </p:tgtEl>
                                      </p:cBhvr>
                                      <p:to x="100000" y="80000"/>
                                    </p:animScale>
                                    <p:animScale>
                                      <p:cBhvr>
                                        <p:cTn id="16" dur="166" decel="50000">
                                          <p:stCondLst>
                                            <p:cond delay="1338"/>
                                          </p:stCondLst>
                                        </p:cTn>
                                        <p:tgtEl>
                                          <p:spTgt spid="6"/>
                                        </p:tgtEl>
                                      </p:cBhvr>
                                      <p:to x="100000" y="100000"/>
                                    </p:animScale>
                                    <p:animScale>
                                      <p:cBhvr>
                                        <p:cTn id="17" dur="26">
                                          <p:stCondLst>
                                            <p:cond delay="1642"/>
                                          </p:stCondLst>
                                        </p:cTn>
                                        <p:tgtEl>
                                          <p:spTgt spid="6"/>
                                        </p:tgtEl>
                                      </p:cBhvr>
                                      <p:to x="100000" y="90000"/>
                                    </p:animScale>
                                    <p:animScale>
                                      <p:cBhvr>
                                        <p:cTn id="18" dur="166" decel="50000">
                                          <p:stCondLst>
                                            <p:cond delay="1668"/>
                                          </p:stCondLst>
                                        </p:cTn>
                                        <p:tgtEl>
                                          <p:spTgt spid="6"/>
                                        </p:tgtEl>
                                      </p:cBhvr>
                                      <p:to x="100000" y="100000"/>
                                    </p:animScale>
                                    <p:animScale>
                                      <p:cBhvr>
                                        <p:cTn id="19" dur="26">
                                          <p:stCondLst>
                                            <p:cond delay="1808"/>
                                          </p:stCondLst>
                                        </p:cTn>
                                        <p:tgtEl>
                                          <p:spTgt spid="6"/>
                                        </p:tgtEl>
                                      </p:cBhvr>
                                      <p:to x="100000" y="95000"/>
                                    </p:animScale>
                                    <p:animScale>
                                      <p:cBhvr>
                                        <p:cTn id="20" dur="166" decel="50000">
                                          <p:stCondLst>
                                            <p:cond delay="1834"/>
                                          </p:stCondLst>
                                        </p:cTn>
                                        <p:tgtEl>
                                          <p:spTgt spid="6"/>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31" presetClass="entr" presetSubtype="0" fill="hold" grpId="0" nodeType="clickEffect">
                                  <p:stCondLst>
                                    <p:cond delay="0"/>
                                  </p:stCondLst>
                                  <p:childTnLst>
                                    <p:set>
                                      <p:cBhvr>
                                        <p:cTn id="24" dur="1" fill="hold">
                                          <p:stCondLst>
                                            <p:cond delay="0"/>
                                          </p:stCondLst>
                                        </p:cTn>
                                        <p:tgtEl>
                                          <p:spTgt spid="9"/>
                                        </p:tgtEl>
                                        <p:attrNameLst>
                                          <p:attrName>style.visibility</p:attrName>
                                        </p:attrNameLst>
                                      </p:cBhvr>
                                      <p:to>
                                        <p:strVal val="visible"/>
                                      </p:to>
                                    </p:set>
                                    <p:anim calcmode="lin" valueType="num">
                                      <p:cBhvr>
                                        <p:cTn id="25" dur="1000" fill="hold"/>
                                        <p:tgtEl>
                                          <p:spTgt spid="9"/>
                                        </p:tgtEl>
                                        <p:attrNameLst>
                                          <p:attrName>ppt_w</p:attrName>
                                        </p:attrNameLst>
                                      </p:cBhvr>
                                      <p:tavLst>
                                        <p:tav tm="0">
                                          <p:val>
                                            <p:fltVal val="0"/>
                                          </p:val>
                                        </p:tav>
                                        <p:tav tm="100000">
                                          <p:val>
                                            <p:strVal val="#ppt_w"/>
                                          </p:val>
                                        </p:tav>
                                      </p:tavLst>
                                    </p:anim>
                                    <p:anim calcmode="lin" valueType="num">
                                      <p:cBhvr>
                                        <p:cTn id="26" dur="1000" fill="hold"/>
                                        <p:tgtEl>
                                          <p:spTgt spid="9"/>
                                        </p:tgtEl>
                                        <p:attrNameLst>
                                          <p:attrName>ppt_h</p:attrName>
                                        </p:attrNameLst>
                                      </p:cBhvr>
                                      <p:tavLst>
                                        <p:tav tm="0">
                                          <p:val>
                                            <p:fltVal val="0"/>
                                          </p:val>
                                        </p:tav>
                                        <p:tav tm="100000">
                                          <p:val>
                                            <p:strVal val="#ppt_h"/>
                                          </p:val>
                                        </p:tav>
                                      </p:tavLst>
                                    </p:anim>
                                    <p:anim calcmode="lin" valueType="num">
                                      <p:cBhvr>
                                        <p:cTn id="27" dur="1000" fill="hold"/>
                                        <p:tgtEl>
                                          <p:spTgt spid="9"/>
                                        </p:tgtEl>
                                        <p:attrNameLst>
                                          <p:attrName>style.rotation</p:attrName>
                                        </p:attrNameLst>
                                      </p:cBhvr>
                                      <p:tavLst>
                                        <p:tav tm="0">
                                          <p:val>
                                            <p:fltVal val="90"/>
                                          </p:val>
                                        </p:tav>
                                        <p:tav tm="100000">
                                          <p:val>
                                            <p:fltVal val="0"/>
                                          </p:val>
                                        </p:tav>
                                      </p:tavLst>
                                    </p:anim>
                                    <p:animEffect transition="in" filter="fade">
                                      <p:cBhvr>
                                        <p:cTn id="28"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9"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own Arrow 5"/>
          <p:cNvSpPr/>
          <p:nvPr/>
        </p:nvSpPr>
        <p:spPr>
          <a:xfrm>
            <a:off x="3906981" y="2610331"/>
            <a:ext cx="2424545" cy="978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429491" y="3834301"/>
            <a:ext cx="9850582" cy="707886"/>
          </a:xfrm>
          <a:prstGeom prst="rect">
            <a:avLst/>
          </a:prstGeom>
          <a:noFill/>
        </p:spPr>
        <p:txBody>
          <a:bodyPr wrap="square" rtlCol="0">
            <a:spAutoFit/>
          </a:bodyPr>
          <a:lstStyle/>
          <a:p>
            <a:r>
              <a:rPr lang="bn-BD" sz="4000" dirty="0" smtClean="0">
                <a:solidFill>
                  <a:schemeClr val="accent5">
                    <a:lumMod val="50000"/>
                  </a:schemeClr>
                </a:solidFill>
                <a:latin typeface="NikoshBAN" panose="02000000000000000000" pitchFamily="2" charset="0"/>
                <a:cs typeface="NikoshBAN" panose="02000000000000000000" pitchFamily="2" charset="0"/>
              </a:rPr>
              <a:t>আইনবিভাগের ক্ষমতা হ্রাসের কারনগুলি আলোচনা কর?</a:t>
            </a:r>
            <a:endParaRPr lang="en-US" sz="4000" dirty="0">
              <a:solidFill>
                <a:schemeClr val="accent5">
                  <a:lumMod val="50000"/>
                </a:schemeClr>
              </a:solidFill>
              <a:latin typeface="NikoshBAN" panose="02000000000000000000" pitchFamily="2" charset="0"/>
              <a:cs typeface="NikoshBAN" panose="02000000000000000000" pitchFamily="2" charset="0"/>
            </a:endParaRPr>
          </a:p>
        </p:txBody>
      </p:sp>
      <p:sp>
        <p:nvSpPr>
          <p:cNvPr id="10" name="TextBox 9"/>
          <p:cNvSpPr txBox="1"/>
          <p:nvPr/>
        </p:nvSpPr>
        <p:spPr>
          <a:xfrm>
            <a:off x="1184562" y="1296388"/>
            <a:ext cx="7869381" cy="1323439"/>
          </a:xfrm>
          <a:prstGeom prst="rect">
            <a:avLst/>
          </a:prstGeom>
          <a:noFill/>
        </p:spPr>
        <p:txBody>
          <a:bodyPr wrap="square" rtlCol="0">
            <a:spAutoFit/>
          </a:bodyPr>
          <a:lstStyle/>
          <a:p>
            <a:pPr algn="ctr"/>
            <a:r>
              <a:rPr lang="bn-BD" sz="8000" dirty="0" smtClean="0">
                <a:solidFill>
                  <a:schemeClr val="accent5">
                    <a:lumMod val="40000"/>
                    <a:lumOff val="60000"/>
                  </a:schemeClr>
                </a:solidFill>
                <a:latin typeface="NikoshBAN" panose="02000000000000000000" pitchFamily="2" charset="0"/>
                <a:cs typeface="NikoshBAN" panose="02000000000000000000" pitchFamily="2" charset="0"/>
              </a:rPr>
              <a:t>জোড়ায় কাজঃ-</a:t>
            </a:r>
            <a:endParaRPr lang="en-US" sz="8000" dirty="0">
              <a:solidFill>
                <a:schemeClr val="accent5">
                  <a:lumMod val="40000"/>
                  <a:lumOff val="60000"/>
                </a:schemeClr>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139139869"/>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down)">
                                      <p:cBhvr>
                                        <p:cTn id="7" dur="580">
                                          <p:stCondLst>
                                            <p:cond delay="0"/>
                                          </p:stCondLst>
                                        </p:cTn>
                                        <p:tgtEl>
                                          <p:spTgt spid="10"/>
                                        </p:tgtEl>
                                      </p:cBhvr>
                                    </p:animEffect>
                                    <p:anim calcmode="lin" valueType="num">
                                      <p:cBhvr>
                                        <p:cTn id="8" dur="1822" tmFilter="0,0; 0.14,0.36; 0.43,0.73; 0.71,0.91; 1.0,1.0">
                                          <p:stCondLst>
                                            <p:cond delay="0"/>
                                          </p:stCondLst>
                                        </p:cTn>
                                        <p:tgtEl>
                                          <p:spTgt spid="10"/>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10"/>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10"/>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10"/>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10"/>
                                        </p:tgtEl>
                                        <p:attrNameLst>
                                          <p:attrName>ppt_y</p:attrName>
                                        </p:attrNameLst>
                                      </p:cBhvr>
                                      <p:tavLst>
                                        <p:tav tm="0" fmla="#ppt_y-sin(pi*$)/81">
                                          <p:val>
                                            <p:fltVal val="0"/>
                                          </p:val>
                                        </p:tav>
                                        <p:tav tm="100000">
                                          <p:val>
                                            <p:fltVal val="1"/>
                                          </p:val>
                                        </p:tav>
                                      </p:tavLst>
                                    </p:anim>
                                    <p:animScale>
                                      <p:cBhvr>
                                        <p:cTn id="13" dur="26">
                                          <p:stCondLst>
                                            <p:cond delay="650"/>
                                          </p:stCondLst>
                                        </p:cTn>
                                        <p:tgtEl>
                                          <p:spTgt spid="10"/>
                                        </p:tgtEl>
                                      </p:cBhvr>
                                      <p:to x="100000" y="60000"/>
                                    </p:animScale>
                                    <p:animScale>
                                      <p:cBhvr>
                                        <p:cTn id="14" dur="166" decel="50000">
                                          <p:stCondLst>
                                            <p:cond delay="676"/>
                                          </p:stCondLst>
                                        </p:cTn>
                                        <p:tgtEl>
                                          <p:spTgt spid="10"/>
                                        </p:tgtEl>
                                      </p:cBhvr>
                                      <p:to x="100000" y="100000"/>
                                    </p:animScale>
                                    <p:animScale>
                                      <p:cBhvr>
                                        <p:cTn id="15" dur="26">
                                          <p:stCondLst>
                                            <p:cond delay="1312"/>
                                          </p:stCondLst>
                                        </p:cTn>
                                        <p:tgtEl>
                                          <p:spTgt spid="10"/>
                                        </p:tgtEl>
                                      </p:cBhvr>
                                      <p:to x="100000" y="80000"/>
                                    </p:animScale>
                                    <p:animScale>
                                      <p:cBhvr>
                                        <p:cTn id="16" dur="166" decel="50000">
                                          <p:stCondLst>
                                            <p:cond delay="1338"/>
                                          </p:stCondLst>
                                        </p:cTn>
                                        <p:tgtEl>
                                          <p:spTgt spid="10"/>
                                        </p:tgtEl>
                                      </p:cBhvr>
                                      <p:to x="100000" y="100000"/>
                                    </p:animScale>
                                    <p:animScale>
                                      <p:cBhvr>
                                        <p:cTn id="17" dur="26">
                                          <p:stCondLst>
                                            <p:cond delay="1642"/>
                                          </p:stCondLst>
                                        </p:cTn>
                                        <p:tgtEl>
                                          <p:spTgt spid="10"/>
                                        </p:tgtEl>
                                      </p:cBhvr>
                                      <p:to x="100000" y="90000"/>
                                    </p:animScale>
                                    <p:animScale>
                                      <p:cBhvr>
                                        <p:cTn id="18" dur="166" decel="50000">
                                          <p:stCondLst>
                                            <p:cond delay="1668"/>
                                          </p:stCondLst>
                                        </p:cTn>
                                        <p:tgtEl>
                                          <p:spTgt spid="10"/>
                                        </p:tgtEl>
                                      </p:cBhvr>
                                      <p:to x="100000" y="100000"/>
                                    </p:animScale>
                                    <p:animScale>
                                      <p:cBhvr>
                                        <p:cTn id="19" dur="26">
                                          <p:stCondLst>
                                            <p:cond delay="1808"/>
                                          </p:stCondLst>
                                        </p:cTn>
                                        <p:tgtEl>
                                          <p:spTgt spid="10"/>
                                        </p:tgtEl>
                                      </p:cBhvr>
                                      <p:to x="100000" y="95000"/>
                                    </p:animScale>
                                    <p:animScale>
                                      <p:cBhvr>
                                        <p:cTn id="20" dur="166" decel="50000">
                                          <p:stCondLst>
                                            <p:cond delay="1834"/>
                                          </p:stCondLst>
                                        </p:cTn>
                                        <p:tgtEl>
                                          <p:spTgt spid="10"/>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31" presetClass="entr" presetSubtype="0"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 calcmode="lin" valueType="num">
                                      <p:cBhvr>
                                        <p:cTn id="25" dur="1000" fill="hold"/>
                                        <p:tgtEl>
                                          <p:spTgt spid="6"/>
                                        </p:tgtEl>
                                        <p:attrNameLst>
                                          <p:attrName>ppt_w</p:attrName>
                                        </p:attrNameLst>
                                      </p:cBhvr>
                                      <p:tavLst>
                                        <p:tav tm="0">
                                          <p:val>
                                            <p:fltVal val="0"/>
                                          </p:val>
                                        </p:tav>
                                        <p:tav tm="100000">
                                          <p:val>
                                            <p:strVal val="#ppt_w"/>
                                          </p:val>
                                        </p:tav>
                                      </p:tavLst>
                                    </p:anim>
                                    <p:anim calcmode="lin" valueType="num">
                                      <p:cBhvr>
                                        <p:cTn id="26" dur="1000" fill="hold"/>
                                        <p:tgtEl>
                                          <p:spTgt spid="6"/>
                                        </p:tgtEl>
                                        <p:attrNameLst>
                                          <p:attrName>ppt_h</p:attrName>
                                        </p:attrNameLst>
                                      </p:cBhvr>
                                      <p:tavLst>
                                        <p:tav tm="0">
                                          <p:val>
                                            <p:fltVal val="0"/>
                                          </p:val>
                                        </p:tav>
                                        <p:tav tm="100000">
                                          <p:val>
                                            <p:strVal val="#ppt_h"/>
                                          </p:val>
                                        </p:tav>
                                      </p:tavLst>
                                    </p:anim>
                                    <p:anim calcmode="lin" valueType="num">
                                      <p:cBhvr>
                                        <p:cTn id="27" dur="1000" fill="hold"/>
                                        <p:tgtEl>
                                          <p:spTgt spid="6"/>
                                        </p:tgtEl>
                                        <p:attrNameLst>
                                          <p:attrName>style.rotation</p:attrName>
                                        </p:attrNameLst>
                                      </p:cBhvr>
                                      <p:tavLst>
                                        <p:tav tm="0">
                                          <p:val>
                                            <p:fltVal val="90"/>
                                          </p:val>
                                        </p:tav>
                                        <p:tav tm="100000">
                                          <p:val>
                                            <p:fltVal val="0"/>
                                          </p:val>
                                        </p:tav>
                                      </p:tavLst>
                                    </p:anim>
                                    <p:animEffect transition="in" filter="fade">
                                      <p:cBhvr>
                                        <p:cTn id="28" dur="1000"/>
                                        <p:tgtEl>
                                          <p:spTgt spid="6"/>
                                        </p:tgtEl>
                                      </p:cBhvr>
                                    </p:animEffect>
                                  </p:childTnLst>
                                </p:cTn>
                              </p:par>
                            </p:childTnLst>
                          </p:cTn>
                        </p:par>
                      </p:childTnLst>
                    </p:cTn>
                  </p:par>
                  <p:par>
                    <p:cTn id="29" fill="hold">
                      <p:stCondLst>
                        <p:cond delay="indefinite"/>
                      </p:stCondLst>
                      <p:childTnLst>
                        <p:par>
                          <p:cTn id="30" fill="hold">
                            <p:stCondLst>
                              <p:cond delay="0"/>
                            </p:stCondLst>
                            <p:childTnLst>
                              <p:par>
                                <p:cTn id="31" presetID="26" presetClass="entr" presetSubtype="0" fill="hold" grpId="0" nodeType="clickEffect">
                                  <p:stCondLst>
                                    <p:cond delay="0"/>
                                  </p:stCondLst>
                                  <p:childTnLst>
                                    <p:set>
                                      <p:cBhvr>
                                        <p:cTn id="32" dur="1" fill="hold">
                                          <p:stCondLst>
                                            <p:cond delay="0"/>
                                          </p:stCondLst>
                                        </p:cTn>
                                        <p:tgtEl>
                                          <p:spTgt spid="8"/>
                                        </p:tgtEl>
                                        <p:attrNameLst>
                                          <p:attrName>style.visibility</p:attrName>
                                        </p:attrNameLst>
                                      </p:cBhvr>
                                      <p:to>
                                        <p:strVal val="visible"/>
                                      </p:to>
                                    </p:set>
                                    <p:animEffect transition="in" filter="wipe(down)">
                                      <p:cBhvr>
                                        <p:cTn id="33" dur="580">
                                          <p:stCondLst>
                                            <p:cond delay="0"/>
                                          </p:stCondLst>
                                        </p:cTn>
                                        <p:tgtEl>
                                          <p:spTgt spid="8"/>
                                        </p:tgtEl>
                                      </p:cBhvr>
                                    </p:animEffect>
                                    <p:anim calcmode="lin" valueType="num">
                                      <p:cBhvr>
                                        <p:cTn id="34" dur="1822" tmFilter="0,0; 0.14,0.36; 0.43,0.73; 0.71,0.91; 1.0,1.0">
                                          <p:stCondLst>
                                            <p:cond delay="0"/>
                                          </p:stCondLst>
                                        </p:cTn>
                                        <p:tgtEl>
                                          <p:spTgt spid="8"/>
                                        </p:tgtEl>
                                        <p:attrNameLst>
                                          <p:attrName>ppt_x</p:attrName>
                                        </p:attrNameLst>
                                      </p:cBhvr>
                                      <p:tavLst>
                                        <p:tav tm="0">
                                          <p:val>
                                            <p:strVal val="#ppt_x-0.25"/>
                                          </p:val>
                                        </p:tav>
                                        <p:tav tm="100000">
                                          <p:val>
                                            <p:strVal val="#ppt_x"/>
                                          </p:val>
                                        </p:tav>
                                      </p:tavLst>
                                    </p:anim>
                                    <p:anim calcmode="lin" valueType="num">
                                      <p:cBhvr>
                                        <p:cTn id="35" dur="664" tmFilter="0.0,0.0; 0.25,0.07; 0.50,0.2; 0.75,0.467; 1.0,1.0">
                                          <p:stCondLst>
                                            <p:cond delay="0"/>
                                          </p:stCondLst>
                                        </p:cTn>
                                        <p:tgtEl>
                                          <p:spTgt spid="8"/>
                                        </p:tgtEl>
                                        <p:attrNameLst>
                                          <p:attrName>ppt_y</p:attrName>
                                        </p:attrNameLst>
                                      </p:cBhvr>
                                      <p:tavLst>
                                        <p:tav tm="0" fmla="#ppt_y-sin(pi*$)/3">
                                          <p:val>
                                            <p:fltVal val="0.5"/>
                                          </p:val>
                                        </p:tav>
                                        <p:tav tm="100000">
                                          <p:val>
                                            <p:fltVal val="1"/>
                                          </p:val>
                                        </p:tav>
                                      </p:tavLst>
                                    </p:anim>
                                    <p:anim calcmode="lin" valueType="num">
                                      <p:cBhvr>
                                        <p:cTn id="36" dur="664" tmFilter="0, 0; 0.125,0.2665; 0.25,0.4; 0.375,0.465; 0.5,0.5;  0.625,0.535; 0.75,0.6; 0.875,0.7335; 1,1">
                                          <p:stCondLst>
                                            <p:cond delay="664"/>
                                          </p:stCondLst>
                                        </p:cTn>
                                        <p:tgtEl>
                                          <p:spTgt spid="8"/>
                                        </p:tgtEl>
                                        <p:attrNameLst>
                                          <p:attrName>ppt_y</p:attrName>
                                        </p:attrNameLst>
                                      </p:cBhvr>
                                      <p:tavLst>
                                        <p:tav tm="0" fmla="#ppt_y-sin(pi*$)/9">
                                          <p:val>
                                            <p:fltVal val="0"/>
                                          </p:val>
                                        </p:tav>
                                        <p:tav tm="100000">
                                          <p:val>
                                            <p:fltVal val="1"/>
                                          </p:val>
                                        </p:tav>
                                      </p:tavLst>
                                    </p:anim>
                                    <p:anim calcmode="lin" valueType="num">
                                      <p:cBhvr>
                                        <p:cTn id="37" dur="332" tmFilter="0, 0; 0.125,0.2665; 0.25,0.4; 0.375,0.465; 0.5,0.5;  0.625,0.535; 0.75,0.6; 0.875,0.7335; 1,1">
                                          <p:stCondLst>
                                            <p:cond delay="1324"/>
                                          </p:stCondLst>
                                        </p:cTn>
                                        <p:tgtEl>
                                          <p:spTgt spid="8"/>
                                        </p:tgtEl>
                                        <p:attrNameLst>
                                          <p:attrName>ppt_y</p:attrName>
                                        </p:attrNameLst>
                                      </p:cBhvr>
                                      <p:tavLst>
                                        <p:tav tm="0" fmla="#ppt_y-sin(pi*$)/27">
                                          <p:val>
                                            <p:fltVal val="0"/>
                                          </p:val>
                                        </p:tav>
                                        <p:tav tm="100000">
                                          <p:val>
                                            <p:fltVal val="1"/>
                                          </p:val>
                                        </p:tav>
                                      </p:tavLst>
                                    </p:anim>
                                    <p:anim calcmode="lin" valueType="num">
                                      <p:cBhvr>
                                        <p:cTn id="38" dur="164" tmFilter="0, 0; 0.125,0.2665; 0.25,0.4; 0.375,0.465; 0.5,0.5;  0.625,0.535; 0.75,0.6; 0.875,0.7335; 1,1">
                                          <p:stCondLst>
                                            <p:cond delay="1656"/>
                                          </p:stCondLst>
                                        </p:cTn>
                                        <p:tgtEl>
                                          <p:spTgt spid="8"/>
                                        </p:tgtEl>
                                        <p:attrNameLst>
                                          <p:attrName>ppt_y</p:attrName>
                                        </p:attrNameLst>
                                      </p:cBhvr>
                                      <p:tavLst>
                                        <p:tav tm="0" fmla="#ppt_y-sin(pi*$)/81">
                                          <p:val>
                                            <p:fltVal val="0"/>
                                          </p:val>
                                        </p:tav>
                                        <p:tav tm="100000">
                                          <p:val>
                                            <p:fltVal val="1"/>
                                          </p:val>
                                        </p:tav>
                                      </p:tavLst>
                                    </p:anim>
                                    <p:animScale>
                                      <p:cBhvr>
                                        <p:cTn id="39" dur="26">
                                          <p:stCondLst>
                                            <p:cond delay="650"/>
                                          </p:stCondLst>
                                        </p:cTn>
                                        <p:tgtEl>
                                          <p:spTgt spid="8"/>
                                        </p:tgtEl>
                                      </p:cBhvr>
                                      <p:to x="100000" y="60000"/>
                                    </p:animScale>
                                    <p:animScale>
                                      <p:cBhvr>
                                        <p:cTn id="40" dur="166" decel="50000">
                                          <p:stCondLst>
                                            <p:cond delay="676"/>
                                          </p:stCondLst>
                                        </p:cTn>
                                        <p:tgtEl>
                                          <p:spTgt spid="8"/>
                                        </p:tgtEl>
                                      </p:cBhvr>
                                      <p:to x="100000" y="100000"/>
                                    </p:animScale>
                                    <p:animScale>
                                      <p:cBhvr>
                                        <p:cTn id="41" dur="26">
                                          <p:stCondLst>
                                            <p:cond delay="1312"/>
                                          </p:stCondLst>
                                        </p:cTn>
                                        <p:tgtEl>
                                          <p:spTgt spid="8"/>
                                        </p:tgtEl>
                                      </p:cBhvr>
                                      <p:to x="100000" y="80000"/>
                                    </p:animScale>
                                    <p:animScale>
                                      <p:cBhvr>
                                        <p:cTn id="42" dur="166" decel="50000">
                                          <p:stCondLst>
                                            <p:cond delay="1338"/>
                                          </p:stCondLst>
                                        </p:cTn>
                                        <p:tgtEl>
                                          <p:spTgt spid="8"/>
                                        </p:tgtEl>
                                      </p:cBhvr>
                                      <p:to x="100000" y="100000"/>
                                    </p:animScale>
                                    <p:animScale>
                                      <p:cBhvr>
                                        <p:cTn id="43" dur="26">
                                          <p:stCondLst>
                                            <p:cond delay="1642"/>
                                          </p:stCondLst>
                                        </p:cTn>
                                        <p:tgtEl>
                                          <p:spTgt spid="8"/>
                                        </p:tgtEl>
                                      </p:cBhvr>
                                      <p:to x="100000" y="90000"/>
                                    </p:animScale>
                                    <p:animScale>
                                      <p:cBhvr>
                                        <p:cTn id="44" dur="166" decel="50000">
                                          <p:stCondLst>
                                            <p:cond delay="1668"/>
                                          </p:stCondLst>
                                        </p:cTn>
                                        <p:tgtEl>
                                          <p:spTgt spid="8"/>
                                        </p:tgtEl>
                                      </p:cBhvr>
                                      <p:to x="100000" y="100000"/>
                                    </p:animScale>
                                    <p:animScale>
                                      <p:cBhvr>
                                        <p:cTn id="45" dur="26">
                                          <p:stCondLst>
                                            <p:cond delay="1808"/>
                                          </p:stCondLst>
                                        </p:cTn>
                                        <p:tgtEl>
                                          <p:spTgt spid="8"/>
                                        </p:tgtEl>
                                      </p:cBhvr>
                                      <p:to x="100000" y="95000"/>
                                    </p:animScale>
                                    <p:animScale>
                                      <p:cBhvr>
                                        <p:cTn id="46" dur="166" decel="50000">
                                          <p:stCondLst>
                                            <p:cond delay="1834"/>
                                          </p:stCondLst>
                                        </p:cTn>
                                        <p:tgtEl>
                                          <p:spTgt spid="8"/>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p:bldP spid="10"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36073" y="1267690"/>
            <a:ext cx="7980218" cy="1446550"/>
          </a:xfrm>
          <a:prstGeom prst="rect">
            <a:avLst/>
          </a:prstGeom>
          <a:noFill/>
        </p:spPr>
        <p:txBody>
          <a:bodyPr wrap="square" rtlCol="0">
            <a:spAutoFit/>
          </a:bodyPr>
          <a:lstStyle/>
          <a:p>
            <a:pPr algn="ctr"/>
            <a:r>
              <a:rPr lang="bn-BD" sz="8800" dirty="0" smtClean="0">
                <a:solidFill>
                  <a:schemeClr val="accent5">
                    <a:lumMod val="75000"/>
                  </a:schemeClr>
                </a:solidFill>
                <a:latin typeface="NikoshBAN" panose="02000000000000000000" pitchFamily="2" charset="0"/>
                <a:cs typeface="NikoshBAN" panose="02000000000000000000" pitchFamily="2" charset="0"/>
              </a:rPr>
              <a:t>   মূল্যায়নঃ-</a:t>
            </a:r>
            <a:endParaRPr lang="en-US" sz="8800" dirty="0">
              <a:solidFill>
                <a:schemeClr val="accent5">
                  <a:lumMod val="75000"/>
                </a:schemeClr>
              </a:solidFill>
              <a:latin typeface="NikoshBAN" panose="02000000000000000000" pitchFamily="2" charset="0"/>
              <a:cs typeface="NikoshBAN" panose="02000000000000000000" pitchFamily="2" charset="0"/>
            </a:endParaRPr>
          </a:p>
        </p:txBody>
      </p:sp>
      <p:sp>
        <p:nvSpPr>
          <p:cNvPr id="6" name="TextBox 5"/>
          <p:cNvSpPr txBox="1"/>
          <p:nvPr/>
        </p:nvSpPr>
        <p:spPr>
          <a:xfrm>
            <a:off x="166255" y="2974676"/>
            <a:ext cx="10515600" cy="3416320"/>
          </a:xfrm>
          <a:prstGeom prst="rect">
            <a:avLst/>
          </a:prstGeom>
          <a:noFill/>
        </p:spPr>
        <p:txBody>
          <a:bodyPr wrap="square" rtlCol="0">
            <a:spAutoFit/>
          </a:bodyPr>
          <a:lstStyle/>
          <a:p>
            <a:r>
              <a:rPr lang="bn-BD" sz="3600" dirty="0" smtClean="0">
                <a:solidFill>
                  <a:schemeClr val="tx2"/>
                </a:solidFill>
                <a:latin typeface="NikoshBAN" panose="02000000000000000000" pitchFamily="2" charset="0"/>
                <a:cs typeface="NikoshBAN" panose="02000000000000000000" pitchFamily="2" charset="0"/>
              </a:rPr>
              <a:t>১। আইনবিভাগের সদস্য সংখ্যা কতজন?</a:t>
            </a:r>
          </a:p>
          <a:p>
            <a:r>
              <a:rPr lang="bn-BD" sz="3600" dirty="0" smtClean="0">
                <a:solidFill>
                  <a:schemeClr val="tx2"/>
                </a:solidFill>
                <a:latin typeface="NikoshBAN" panose="02000000000000000000" pitchFamily="2" charset="0"/>
                <a:cs typeface="NikoshBAN" panose="02000000000000000000" pitchFamily="2" charset="0"/>
              </a:rPr>
              <a:t>ক। ৩০০                               খ। ৩৩০</a:t>
            </a:r>
          </a:p>
          <a:p>
            <a:r>
              <a:rPr lang="bn-BD" sz="3600" dirty="0" smtClean="0">
                <a:solidFill>
                  <a:schemeClr val="tx2"/>
                </a:solidFill>
                <a:latin typeface="NikoshBAN" panose="02000000000000000000" pitchFamily="2" charset="0"/>
                <a:cs typeface="NikoshBAN" panose="02000000000000000000" pitchFamily="2" charset="0"/>
              </a:rPr>
              <a:t> গ। ৩৫০                               ঘ।৩৪৫</a:t>
            </a:r>
          </a:p>
          <a:p>
            <a:r>
              <a:rPr lang="bn-BD" sz="3600" dirty="0" smtClean="0">
                <a:solidFill>
                  <a:schemeClr val="tx2"/>
                </a:solidFill>
                <a:latin typeface="NikoshBAN" panose="02000000000000000000" pitchFamily="2" charset="0"/>
                <a:cs typeface="NikoshBAN" panose="02000000000000000000" pitchFamily="2" charset="0"/>
              </a:rPr>
              <a:t>আইনবিভাগের প্রধান কাজ কি?</a:t>
            </a:r>
          </a:p>
          <a:p>
            <a:r>
              <a:rPr lang="bn-BD" sz="3600" dirty="0" smtClean="0">
                <a:solidFill>
                  <a:schemeClr val="tx2"/>
                </a:solidFill>
                <a:latin typeface="NikoshBAN" panose="02000000000000000000" pitchFamily="2" charset="0"/>
                <a:cs typeface="NikoshBAN" panose="02000000000000000000" pitchFamily="2" charset="0"/>
              </a:rPr>
              <a:t>ক। আইন  প্রণায়ন                    খ। শাসন করা</a:t>
            </a:r>
          </a:p>
          <a:p>
            <a:r>
              <a:rPr lang="bn-BD" sz="3600" dirty="0" smtClean="0">
                <a:solidFill>
                  <a:schemeClr val="tx2"/>
                </a:solidFill>
                <a:latin typeface="NikoshBAN" panose="02000000000000000000" pitchFamily="2" charset="0"/>
                <a:cs typeface="NikoshBAN" panose="02000000000000000000" pitchFamily="2" charset="0"/>
              </a:rPr>
              <a:t> গ। বিচার করা                        ঘ। নির্বাচন করা </a:t>
            </a:r>
            <a:endParaRPr lang="en-US" sz="3600" dirty="0">
              <a:solidFill>
                <a:schemeClr val="tx2"/>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1279308748"/>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31" presetClass="entr" presetSubtype="0"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 calcmode="lin" valueType="num">
                                      <p:cBhvr>
                                        <p:cTn id="25" dur="1000" fill="hold"/>
                                        <p:tgtEl>
                                          <p:spTgt spid="6"/>
                                        </p:tgtEl>
                                        <p:attrNameLst>
                                          <p:attrName>ppt_w</p:attrName>
                                        </p:attrNameLst>
                                      </p:cBhvr>
                                      <p:tavLst>
                                        <p:tav tm="0">
                                          <p:val>
                                            <p:fltVal val="0"/>
                                          </p:val>
                                        </p:tav>
                                        <p:tav tm="100000">
                                          <p:val>
                                            <p:strVal val="#ppt_w"/>
                                          </p:val>
                                        </p:tav>
                                      </p:tavLst>
                                    </p:anim>
                                    <p:anim calcmode="lin" valueType="num">
                                      <p:cBhvr>
                                        <p:cTn id="26" dur="1000" fill="hold"/>
                                        <p:tgtEl>
                                          <p:spTgt spid="6"/>
                                        </p:tgtEl>
                                        <p:attrNameLst>
                                          <p:attrName>ppt_h</p:attrName>
                                        </p:attrNameLst>
                                      </p:cBhvr>
                                      <p:tavLst>
                                        <p:tav tm="0">
                                          <p:val>
                                            <p:fltVal val="0"/>
                                          </p:val>
                                        </p:tav>
                                        <p:tav tm="100000">
                                          <p:val>
                                            <p:strVal val="#ppt_h"/>
                                          </p:val>
                                        </p:tav>
                                      </p:tavLst>
                                    </p:anim>
                                    <p:anim calcmode="lin" valueType="num">
                                      <p:cBhvr>
                                        <p:cTn id="27" dur="1000" fill="hold"/>
                                        <p:tgtEl>
                                          <p:spTgt spid="6"/>
                                        </p:tgtEl>
                                        <p:attrNameLst>
                                          <p:attrName>style.rotation</p:attrName>
                                        </p:attrNameLst>
                                      </p:cBhvr>
                                      <p:tavLst>
                                        <p:tav tm="0">
                                          <p:val>
                                            <p:fltVal val="90"/>
                                          </p:val>
                                        </p:tav>
                                        <p:tav tm="100000">
                                          <p:val>
                                            <p:fltVal val="0"/>
                                          </p:val>
                                        </p:tav>
                                      </p:tavLst>
                                    </p:anim>
                                    <p:animEffect transition="in" filter="fade">
                                      <p:cBhvr>
                                        <p:cTn id="28"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51163" y="2064328"/>
            <a:ext cx="8866909" cy="1200329"/>
          </a:xfrm>
          <a:prstGeom prst="rect">
            <a:avLst/>
          </a:prstGeom>
          <a:noFill/>
        </p:spPr>
        <p:txBody>
          <a:bodyPr wrap="square" rtlCol="0">
            <a:spAutoFit/>
          </a:bodyPr>
          <a:lstStyle/>
          <a:p>
            <a:pPr algn="ctr"/>
            <a:r>
              <a:rPr lang="bn-IN" sz="7200" dirty="0" smtClean="0">
                <a:latin typeface="NikoshBAN" panose="02000000000000000000" pitchFamily="2" charset="0"/>
                <a:cs typeface="NikoshBAN" panose="02000000000000000000" pitchFamily="2" charset="0"/>
              </a:rPr>
              <a:t>বাড়ির কাজঃ-</a:t>
            </a:r>
            <a:endParaRPr lang="en-US" sz="7200" dirty="0">
              <a:latin typeface="NikoshBAN" panose="02000000000000000000" pitchFamily="2" charset="0"/>
              <a:cs typeface="NikoshBAN" panose="02000000000000000000" pitchFamily="2" charset="0"/>
            </a:endParaRPr>
          </a:p>
        </p:txBody>
      </p:sp>
      <p:sp>
        <p:nvSpPr>
          <p:cNvPr id="5" name="TextBox 4"/>
          <p:cNvSpPr txBox="1"/>
          <p:nvPr/>
        </p:nvSpPr>
        <p:spPr>
          <a:xfrm>
            <a:off x="0" y="3726873"/>
            <a:ext cx="10640291" cy="1323439"/>
          </a:xfrm>
          <a:prstGeom prst="rect">
            <a:avLst/>
          </a:prstGeom>
          <a:noFill/>
        </p:spPr>
        <p:txBody>
          <a:bodyPr wrap="square" rtlCol="0">
            <a:spAutoFit/>
          </a:bodyPr>
          <a:lstStyle/>
          <a:p>
            <a:r>
              <a:rPr lang="bn-IN" sz="4000" dirty="0" smtClean="0">
                <a:solidFill>
                  <a:schemeClr val="accent5">
                    <a:lumMod val="40000"/>
                    <a:lumOff val="60000"/>
                  </a:schemeClr>
                </a:solidFill>
                <a:latin typeface="NikoshBAN" panose="02000000000000000000" pitchFamily="2" charset="0"/>
                <a:cs typeface="NikoshBAN" panose="02000000000000000000" pitchFamily="2" charset="0"/>
              </a:rPr>
              <a:t>আইন বিভাগের কার্যাবলী সমূহ কি কি ,এ বিষয়ে একটি প্রতিবেদন লিখে জমা দিবা।</a:t>
            </a:r>
            <a:endParaRPr lang="en-US" sz="4000" dirty="0">
              <a:solidFill>
                <a:schemeClr val="accent5">
                  <a:lumMod val="40000"/>
                  <a:lumOff val="60000"/>
                </a:schemeClr>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2912600501"/>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26"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wipe(down)">
                                      <p:cBhvr>
                                        <p:cTn id="15" dur="580">
                                          <p:stCondLst>
                                            <p:cond delay="0"/>
                                          </p:stCondLst>
                                        </p:cTn>
                                        <p:tgtEl>
                                          <p:spTgt spid="5"/>
                                        </p:tgtEl>
                                      </p:cBhvr>
                                    </p:animEffect>
                                    <p:anim calcmode="lin" valueType="num">
                                      <p:cBhvr>
                                        <p:cTn id="16"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17"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18"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19"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20"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21" dur="26">
                                          <p:stCondLst>
                                            <p:cond delay="650"/>
                                          </p:stCondLst>
                                        </p:cTn>
                                        <p:tgtEl>
                                          <p:spTgt spid="5"/>
                                        </p:tgtEl>
                                      </p:cBhvr>
                                      <p:to x="100000" y="60000"/>
                                    </p:animScale>
                                    <p:animScale>
                                      <p:cBhvr>
                                        <p:cTn id="22" dur="166" decel="50000">
                                          <p:stCondLst>
                                            <p:cond delay="676"/>
                                          </p:stCondLst>
                                        </p:cTn>
                                        <p:tgtEl>
                                          <p:spTgt spid="5"/>
                                        </p:tgtEl>
                                      </p:cBhvr>
                                      <p:to x="100000" y="100000"/>
                                    </p:animScale>
                                    <p:animScale>
                                      <p:cBhvr>
                                        <p:cTn id="23" dur="26">
                                          <p:stCondLst>
                                            <p:cond delay="1312"/>
                                          </p:stCondLst>
                                        </p:cTn>
                                        <p:tgtEl>
                                          <p:spTgt spid="5"/>
                                        </p:tgtEl>
                                      </p:cBhvr>
                                      <p:to x="100000" y="80000"/>
                                    </p:animScale>
                                    <p:animScale>
                                      <p:cBhvr>
                                        <p:cTn id="24" dur="166" decel="50000">
                                          <p:stCondLst>
                                            <p:cond delay="1338"/>
                                          </p:stCondLst>
                                        </p:cTn>
                                        <p:tgtEl>
                                          <p:spTgt spid="5"/>
                                        </p:tgtEl>
                                      </p:cBhvr>
                                      <p:to x="100000" y="100000"/>
                                    </p:animScale>
                                    <p:animScale>
                                      <p:cBhvr>
                                        <p:cTn id="25" dur="26">
                                          <p:stCondLst>
                                            <p:cond delay="1642"/>
                                          </p:stCondLst>
                                        </p:cTn>
                                        <p:tgtEl>
                                          <p:spTgt spid="5"/>
                                        </p:tgtEl>
                                      </p:cBhvr>
                                      <p:to x="100000" y="90000"/>
                                    </p:animScale>
                                    <p:animScale>
                                      <p:cBhvr>
                                        <p:cTn id="26" dur="166" decel="50000">
                                          <p:stCondLst>
                                            <p:cond delay="1668"/>
                                          </p:stCondLst>
                                        </p:cTn>
                                        <p:tgtEl>
                                          <p:spTgt spid="5"/>
                                        </p:tgtEl>
                                      </p:cBhvr>
                                      <p:to x="100000" y="100000"/>
                                    </p:animScale>
                                    <p:animScale>
                                      <p:cBhvr>
                                        <p:cTn id="27" dur="26">
                                          <p:stCondLst>
                                            <p:cond delay="1808"/>
                                          </p:stCondLst>
                                        </p:cTn>
                                        <p:tgtEl>
                                          <p:spTgt spid="5"/>
                                        </p:tgtEl>
                                      </p:cBhvr>
                                      <p:to x="100000" y="95000"/>
                                    </p:animScale>
                                    <p:animScale>
                                      <p:cBhvr>
                                        <p:cTn id="28" dur="166" decel="50000">
                                          <p:stCondLst>
                                            <p:cond delay="1834"/>
                                          </p:stCondLst>
                                        </p:cTn>
                                        <p:tgtEl>
                                          <p:spTgt spid="5"/>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5" name="TextBox 4"/>
          <p:cNvSpPr txBox="1"/>
          <p:nvPr/>
        </p:nvSpPr>
        <p:spPr>
          <a:xfrm>
            <a:off x="983674" y="1330036"/>
            <a:ext cx="9906000" cy="1862048"/>
          </a:xfrm>
          <a:prstGeom prst="rect">
            <a:avLst/>
          </a:prstGeom>
          <a:noFill/>
        </p:spPr>
        <p:txBody>
          <a:bodyPr wrap="square" rtlCol="0">
            <a:spAutoFit/>
          </a:bodyPr>
          <a:lstStyle/>
          <a:p>
            <a:pPr algn="ctr"/>
            <a:r>
              <a:rPr lang="en-US" sz="11500" dirty="0" err="1" smtClean="0">
                <a:solidFill>
                  <a:schemeClr val="accent5">
                    <a:lumMod val="60000"/>
                    <a:lumOff val="40000"/>
                  </a:schemeClr>
                </a:solidFill>
                <a:latin typeface="NikoshBAN" panose="02000000000000000000" pitchFamily="2" charset="0"/>
                <a:cs typeface="NikoshBAN" panose="02000000000000000000" pitchFamily="2" charset="0"/>
              </a:rPr>
              <a:t>সবাইকে</a:t>
            </a:r>
            <a:r>
              <a:rPr lang="en-US" sz="11500" dirty="0" smtClean="0">
                <a:solidFill>
                  <a:schemeClr val="accent5">
                    <a:lumMod val="60000"/>
                    <a:lumOff val="40000"/>
                  </a:schemeClr>
                </a:solidFill>
                <a:latin typeface="NikoshBAN" panose="02000000000000000000" pitchFamily="2" charset="0"/>
                <a:cs typeface="NikoshBAN" panose="02000000000000000000" pitchFamily="2" charset="0"/>
              </a:rPr>
              <a:t> </a:t>
            </a:r>
            <a:r>
              <a:rPr lang="en-US" sz="11500" dirty="0" err="1" smtClean="0">
                <a:solidFill>
                  <a:schemeClr val="accent5">
                    <a:lumMod val="60000"/>
                    <a:lumOff val="40000"/>
                  </a:schemeClr>
                </a:solidFill>
                <a:latin typeface="NikoshBAN" panose="02000000000000000000" pitchFamily="2" charset="0"/>
                <a:cs typeface="NikoshBAN" panose="02000000000000000000" pitchFamily="2" charset="0"/>
              </a:rPr>
              <a:t>ধন্যবাদ</a:t>
            </a:r>
            <a:endParaRPr lang="en-US" sz="11500" dirty="0">
              <a:solidFill>
                <a:schemeClr val="accent5">
                  <a:lumMod val="60000"/>
                  <a:lumOff val="40000"/>
                </a:schemeClr>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1690978762"/>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80">
                                          <p:stCondLst>
                                            <p:cond delay="0"/>
                                          </p:stCondLst>
                                        </p:cTn>
                                        <p:tgtEl>
                                          <p:spTgt spid="3"/>
                                        </p:tgtEl>
                                      </p:cBhvr>
                                    </p:animEffect>
                                    <p:anim calcmode="lin" valueType="num">
                                      <p:cBhvr>
                                        <p:cTn id="8" dur="1822"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gtEl>
                                      </p:cBhvr>
                                      <p:to x="100000" y="60000"/>
                                    </p:animScale>
                                    <p:animScale>
                                      <p:cBhvr>
                                        <p:cTn id="14" dur="166" decel="50000">
                                          <p:stCondLst>
                                            <p:cond delay="676"/>
                                          </p:stCondLst>
                                        </p:cTn>
                                        <p:tgtEl>
                                          <p:spTgt spid="3"/>
                                        </p:tgtEl>
                                      </p:cBhvr>
                                      <p:to x="100000" y="100000"/>
                                    </p:animScale>
                                    <p:animScale>
                                      <p:cBhvr>
                                        <p:cTn id="15" dur="26">
                                          <p:stCondLst>
                                            <p:cond delay="1312"/>
                                          </p:stCondLst>
                                        </p:cTn>
                                        <p:tgtEl>
                                          <p:spTgt spid="3"/>
                                        </p:tgtEl>
                                      </p:cBhvr>
                                      <p:to x="100000" y="80000"/>
                                    </p:animScale>
                                    <p:animScale>
                                      <p:cBhvr>
                                        <p:cTn id="16" dur="166" decel="50000">
                                          <p:stCondLst>
                                            <p:cond delay="1338"/>
                                          </p:stCondLst>
                                        </p:cTn>
                                        <p:tgtEl>
                                          <p:spTgt spid="3"/>
                                        </p:tgtEl>
                                      </p:cBhvr>
                                      <p:to x="100000" y="100000"/>
                                    </p:animScale>
                                    <p:animScale>
                                      <p:cBhvr>
                                        <p:cTn id="17" dur="26">
                                          <p:stCondLst>
                                            <p:cond delay="1642"/>
                                          </p:stCondLst>
                                        </p:cTn>
                                        <p:tgtEl>
                                          <p:spTgt spid="3"/>
                                        </p:tgtEl>
                                      </p:cBhvr>
                                      <p:to x="100000" y="90000"/>
                                    </p:animScale>
                                    <p:animScale>
                                      <p:cBhvr>
                                        <p:cTn id="18" dur="166" decel="50000">
                                          <p:stCondLst>
                                            <p:cond delay="1668"/>
                                          </p:stCondLst>
                                        </p:cTn>
                                        <p:tgtEl>
                                          <p:spTgt spid="3"/>
                                        </p:tgtEl>
                                      </p:cBhvr>
                                      <p:to x="100000" y="100000"/>
                                    </p:animScale>
                                    <p:animScale>
                                      <p:cBhvr>
                                        <p:cTn id="19" dur="26">
                                          <p:stCondLst>
                                            <p:cond delay="1808"/>
                                          </p:stCondLst>
                                        </p:cTn>
                                        <p:tgtEl>
                                          <p:spTgt spid="3"/>
                                        </p:tgtEl>
                                      </p:cBhvr>
                                      <p:to x="100000" y="95000"/>
                                    </p:animScale>
                                    <p:animScale>
                                      <p:cBhvr>
                                        <p:cTn id="20" dur="166" decel="50000">
                                          <p:stCondLst>
                                            <p:cond delay="1834"/>
                                          </p:stCondLst>
                                        </p:cTn>
                                        <p:tgtEl>
                                          <p:spTgt spid="3"/>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31" presetClass="entr" presetSubtype="0"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anim calcmode="lin" valueType="num">
                                      <p:cBhvr>
                                        <p:cTn id="25" dur="1000" fill="hold"/>
                                        <p:tgtEl>
                                          <p:spTgt spid="5"/>
                                        </p:tgtEl>
                                        <p:attrNameLst>
                                          <p:attrName>ppt_w</p:attrName>
                                        </p:attrNameLst>
                                      </p:cBhvr>
                                      <p:tavLst>
                                        <p:tav tm="0">
                                          <p:val>
                                            <p:fltVal val="0"/>
                                          </p:val>
                                        </p:tav>
                                        <p:tav tm="100000">
                                          <p:val>
                                            <p:strVal val="#ppt_w"/>
                                          </p:val>
                                        </p:tav>
                                      </p:tavLst>
                                    </p:anim>
                                    <p:anim calcmode="lin" valueType="num">
                                      <p:cBhvr>
                                        <p:cTn id="26" dur="1000" fill="hold"/>
                                        <p:tgtEl>
                                          <p:spTgt spid="5"/>
                                        </p:tgtEl>
                                        <p:attrNameLst>
                                          <p:attrName>ppt_h</p:attrName>
                                        </p:attrNameLst>
                                      </p:cBhvr>
                                      <p:tavLst>
                                        <p:tav tm="0">
                                          <p:val>
                                            <p:fltVal val="0"/>
                                          </p:val>
                                        </p:tav>
                                        <p:tav tm="100000">
                                          <p:val>
                                            <p:strVal val="#ppt_h"/>
                                          </p:val>
                                        </p:tav>
                                      </p:tavLst>
                                    </p:anim>
                                    <p:anim calcmode="lin" valueType="num">
                                      <p:cBhvr>
                                        <p:cTn id="27" dur="1000" fill="hold"/>
                                        <p:tgtEl>
                                          <p:spTgt spid="5"/>
                                        </p:tgtEl>
                                        <p:attrNameLst>
                                          <p:attrName>style.rotation</p:attrName>
                                        </p:attrNameLst>
                                      </p:cBhvr>
                                      <p:tavLst>
                                        <p:tav tm="0">
                                          <p:val>
                                            <p:fltVal val="90"/>
                                          </p:val>
                                        </p:tav>
                                        <p:tav tm="100000">
                                          <p:val>
                                            <p:fltVal val="0"/>
                                          </p:val>
                                        </p:tav>
                                      </p:tavLst>
                                    </p:anim>
                                    <p:animEffect transition="in" filter="fade">
                                      <p:cBhvr>
                                        <p:cTn id="28"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5400000">
            <a:off x="9483438" y="-159327"/>
            <a:ext cx="2549236" cy="2867891"/>
          </a:xfrm>
          <a:prstGeom prst="rect">
            <a:avLst/>
          </a:prstGeom>
        </p:spPr>
      </p:pic>
    </p:spTree>
    <p:extLst>
      <p:ext uri="{BB962C8B-B14F-4D97-AF65-F5344CB8AC3E}">
        <p14:creationId xmlns:p14="http://schemas.microsoft.com/office/powerpoint/2010/main" val="2425229248"/>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12192000" cy="5929746"/>
          </a:xfrm>
          <a:prstGeom prst="rect">
            <a:avLst/>
          </a:prstGeom>
        </p:spPr>
      </p:pic>
      <p:sp>
        <p:nvSpPr>
          <p:cNvPr id="2" name="Notched Right Arrow 1"/>
          <p:cNvSpPr/>
          <p:nvPr/>
        </p:nvSpPr>
        <p:spPr>
          <a:xfrm>
            <a:off x="928256" y="5816493"/>
            <a:ext cx="7176654" cy="928254"/>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1246910" y="5957455"/>
            <a:ext cx="6234546" cy="646331"/>
          </a:xfrm>
          <a:prstGeom prst="rect">
            <a:avLst/>
          </a:prstGeom>
          <a:noFill/>
        </p:spPr>
        <p:txBody>
          <a:bodyPr wrap="square" rtlCol="0">
            <a:spAutoFit/>
          </a:bodyPr>
          <a:lstStyle/>
          <a:p>
            <a:r>
              <a:rPr lang="en-US" sz="3600" dirty="0" err="1" smtClean="0">
                <a:solidFill>
                  <a:schemeClr val="accent5">
                    <a:lumMod val="50000"/>
                  </a:schemeClr>
                </a:solidFill>
                <a:latin typeface="NikoshBAN" panose="02000000000000000000" pitchFamily="2" charset="0"/>
                <a:cs typeface="NikoshBAN" panose="02000000000000000000" pitchFamily="2" charset="0"/>
              </a:rPr>
              <a:t>উপরের</a:t>
            </a:r>
            <a:r>
              <a:rPr lang="en-US" sz="3600" dirty="0" smtClean="0">
                <a:solidFill>
                  <a:schemeClr val="accent5">
                    <a:lumMod val="50000"/>
                  </a:schemeClr>
                </a:solidFill>
                <a:latin typeface="NikoshBAN" panose="02000000000000000000" pitchFamily="2" charset="0"/>
                <a:cs typeface="NikoshBAN" panose="02000000000000000000" pitchFamily="2" charset="0"/>
              </a:rPr>
              <a:t> </a:t>
            </a:r>
            <a:r>
              <a:rPr lang="en-US" sz="3600" dirty="0" err="1" smtClean="0">
                <a:solidFill>
                  <a:schemeClr val="accent5">
                    <a:lumMod val="50000"/>
                  </a:schemeClr>
                </a:solidFill>
                <a:latin typeface="NikoshBAN" panose="02000000000000000000" pitchFamily="2" charset="0"/>
                <a:cs typeface="NikoshBAN" panose="02000000000000000000" pitchFamily="2" charset="0"/>
              </a:rPr>
              <a:t>ছবিটি</a:t>
            </a:r>
            <a:r>
              <a:rPr lang="en-US" sz="3600" dirty="0" smtClean="0">
                <a:solidFill>
                  <a:schemeClr val="accent5">
                    <a:lumMod val="50000"/>
                  </a:schemeClr>
                </a:solidFill>
                <a:latin typeface="NikoshBAN" panose="02000000000000000000" pitchFamily="2" charset="0"/>
                <a:cs typeface="NikoshBAN" panose="02000000000000000000" pitchFamily="2" charset="0"/>
              </a:rPr>
              <a:t> </a:t>
            </a:r>
            <a:r>
              <a:rPr lang="en-US" sz="3600" dirty="0" err="1" smtClean="0">
                <a:solidFill>
                  <a:schemeClr val="accent5">
                    <a:lumMod val="50000"/>
                  </a:schemeClr>
                </a:solidFill>
                <a:latin typeface="NikoshBAN" panose="02000000000000000000" pitchFamily="2" charset="0"/>
                <a:cs typeface="NikoshBAN" panose="02000000000000000000" pitchFamily="2" charset="0"/>
              </a:rPr>
              <a:t>কি</a:t>
            </a:r>
            <a:r>
              <a:rPr lang="en-US" sz="3600" dirty="0" smtClean="0">
                <a:solidFill>
                  <a:schemeClr val="accent5">
                    <a:lumMod val="50000"/>
                  </a:schemeClr>
                </a:solidFill>
                <a:latin typeface="NikoshBAN" panose="02000000000000000000" pitchFamily="2" charset="0"/>
                <a:cs typeface="NikoshBAN" panose="02000000000000000000" pitchFamily="2" charset="0"/>
              </a:rPr>
              <a:t> </a:t>
            </a:r>
            <a:r>
              <a:rPr lang="en-US" sz="3600" dirty="0" err="1" smtClean="0">
                <a:solidFill>
                  <a:schemeClr val="accent5">
                    <a:lumMod val="50000"/>
                  </a:schemeClr>
                </a:solidFill>
                <a:latin typeface="NikoshBAN" panose="02000000000000000000" pitchFamily="2" charset="0"/>
                <a:cs typeface="NikoshBAN" panose="02000000000000000000" pitchFamily="2" charset="0"/>
              </a:rPr>
              <a:t>বুঝায়</a:t>
            </a:r>
            <a:r>
              <a:rPr lang="en-US" sz="3600" dirty="0" smtClean="0">
                <a:solidFill>
                  <a:schemeClr val="accent5">
                    <a:lumMod val="50000"/>
                  </a:schemeClr>
                </a:solidFill>
                <a:latin typeface="NikoshBAN" panose="02000000000000000000" pitchFamily="2" charset="0"/>
                <a:cs typeface="NikoshBAN" panose="02000000000000000000" pitchFamily="2" charset="0"/>
              </a:rPr>
              <a:t> </a:t>
            </a:r>
            <a:r>
              <a:rPr lang="en-US" sz="3600" dirty="0" err="1" smtClean="0">
                <a:solidFill>
                  <a:schemeClr val="accent5">
                    <a:lumMod val="50000"/>
                  </a:schemeClr>
                </a:solidFill>
                <a:latin typeface="NikoshBAN" panose="02000000000000000000" pitchFamily="2" charset="0"/>
                <a:cs typeface="NikoshBAN" panose="02000000000000000000" pitchFamily="2" charset="0"/>
              </a:rPr>
              <a:t>বলতে</a:t>
            </a:r>
            <a:r>
              <a:rPr lang="en-US" sz="3600" dirty="0" smtClean="0">
                <a:solidFill>
                  <a:schemeClr val="accent5">
                    <a:lumMod val="50000"/>
                  </a:schemeClr>
                </a:solidFill>
                <a:latin typeface="NikoshBAN" panose="02000000000000000000" pitchFamily="2" charset="0"/>
                <a:cs typeface="NikoshBAN" panose="02000000000000000000" pitchFamily="2" charset="0"/>
              </a:rPr>
              <a:t> </a:t>
            </a:r>
            <a:r>
              <a:rPr lang="en-US" sz="3600" dirty="0" err="1" smtClean="0">
                <a:solidFill>
                  <a:schemeClr val="accent5">
                    <a:lumMod val="50000"/>
                  </a:schemeClr>
                </a:solidFill>
                <a:latin typeface="NikoshBAN" panose="02000000000000000000" pitchFamily="2" charset="0"/>
                <a:cs typeface="NikoshBAN" panose="02000000000000000000" pitchFamily="2" charset="0"/>
              </a:rPr>
              <a:t>পারবা</a:t>
            </a:r>
            <a:r>
              <a:rPr lang="en-US" sz="3600" dirty="0" smtClean="0">
                <a:solidFill>
                  <a:schemeClr val="accent5">
                    <a:lumMod val="50000"/>
                  </a:schemeClr>
                </a:solidFill>
                <a:latin typeface="NikoshBAN" panose="02000000000000000000" pitchFamily="2" charset="0"/>
                <a:cs typeface="NikoshBAN" panose="02000000000000000000" pitchFamily="2" charset="0"/>
              </a:rPr>
              <a:t>।</a:t>
            </a:r>
            <a:endParaRPr lang="en-US" sz="3600" dirty="0">
              <a:solidFill>
                <a:schemeClr val="accent5">
                  <a:lumMod val="50000"/>
                </a:schemeClr>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3424874511"/>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80">
                                          <p:stCondLst>
                                            <p:cond delay="0"/>
                                          </p:stCondLst>
                                        </p:cTn>
                                        <p:tgtEl>
                                          <p:spTgt spid="4"/>
                                        </p:tgtEl>
                                      </p:cBhvr>
                                    </p:animEffect>
                                    <p:anim calcmode="lin" valueType="num">
                                      <p:cBhvr>
                                        <p:cTn id="8"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13" dur="26">
                                          <p:stCondLst>
                                            <p:cond delay="650"/>
                                          </p:stCondLst>
                                        </p:cTn>
                                        <p:tgtEl>
                                          <p:spTgt spid="4"/>
                                        </p:tgtEl>
                                      </p:cBhvr>
                                      <p:to x="100000" y="60000"/>
                                    </p:animScale>
                                    <p:animScale>
                                      <p:cBhvr>
                                        <p:cTn id="14" dur="166" decel="50000">
                                          <p:stCondLst>
                                            <p:cond delay="676"/>
                                          </p:stCondLst>
                                        </p:cTn>
                                        <p:tgtEl>
                                          <p:spTgt spid="4"/>
                                        </p:tgtEl>
                                      </p:cBhvr>
                                      <p:to x="100000" y="100000"/>
                                    </p:animScale>
                                    <p:animScale>
                                      <p:cBhvr>
                                        <p:cTn id="15" dur="26">
                                          <p:stCondLst>
                                            <p:cond delay="1312"/>
                                          </p:stCondLst>
                                        </p:cTn>
                                        <p:tgtEl>
                                          <p:spTgt spid="4"/>
                                        </p:tgtEl>
                                      </p:cBhvr>
                                      <p:to x="100000" y="80000"/>
                                    </p:animScale>
                                    <p:animScale>
                                      <p:cBhvr>
                                        <p:cTn id="16" dur="166" decel="50000">
                                          <p:stCondLst>
                                            <p:cond delay="1338"/>
                                          </p:stCondLst>
                                        </p:cTn>
                                        <p:tgtEl>
                                          <p:spTgt spid="4"/>
                                        </p:tgtEl>
                                      </p:cBhvr>
                                      <p:to x="100000" y="100000"/>
                                    </p:animScale>
                                    <p:animScale>
                                      <p:cBhvr>
                                        <p:cTn id="17" dur="26">
                                          <p:stCondLst>
                                            <p:cond delay="1642"/>
                                          </p:stCondLst>
                                        </p:cTn>
                                        <p:tgtEl>
                                          <p:spTgt spid="4"/>
                                        </p:tgtEl>
                                      </p:cBhvr>
                                      <p:to x="100000" y="90000"/>
                                    </p:animScale>
                                    <p:animScale>
                                      <p:cBhvr>
                                        <p:cTn id="18" dur="166" decel="50000">
                                          <p:stCondLst>
                                            <p:cond delay="1668"/>
                                          </p:stCondLst>
                                        </p:cTn>
                                        <p:tgtEl>
                                          <p:spTgt spid="4"/>
                                        </p:tgtEl>
                                      </p:cBhvr>
                                      <p:to x="100000" y="100000"/>
                                    </p:animScale>
                                    <p:animScale>
                                      <p:cBhvr>
                                        <p:cTn id="19" dur="26">
                                          <p:stCondLst>
                                            <p:cond delay="1808"/>
                                          </p:stCondLst>
                                        </p:cTn>
                                        <p:tgtEl>
                                          <p:spTgt spid="4"/>
                                        </p:tgtEl>
                                      </p:cBhvr>
                                      <p:to x="100000" y="95000"/>
                                    </p:animScale>
                                    <p:animScale>
                                      <p:cBhvr>
                                        <p:cTn id="20" dur="166" decel="50000">
                                          <p:stCondLst>
                                            <p:cond delay="1834"/>
                                          </p:stCondLst>
                                        </p:cTn>
                                        <p:tgtEl>
                                          <p:spTgt spid="4"/>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2"/>
                                        </p:tgtEl>
                                        <p:attrNameLst>
                                          <p:attrName>style.visibility</p:attrName>
                                        </p:attrNameLst>
                                      </p:cBhvr>
                                      <p:to>
                                        <p:strVal val="visible"/>
                                      </p:to>
                                    </p:set>
                                    <p:animEffect transition="in" filter="wipe(down)">
                                      <p:cBhvr>
                                        <p:cTn id="25" dur="580">
                                          <p:stCondLst>
                                            <p:cond delay="0"/>
                                          </p:stCondLst>
                                        </p:cTn>
                                        <p:tgtEl>
                                          <p:spTgt spid="2"/>
                                        </p:tgtEl>
                                      </p:cBhvr>
                                    </p:animEffect>
                                    <p:anim calcmode="lin" valueType="num">
                                      <p:cBhvr>
                                        <p:cTn id="26"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31" dur="26">
                                          <p:stCondLst>
                                            <p:cond delay="650"/>
                                          </p:stCondLst>
                                        </p:cTn>
                                        <p:tgtEl>
                                          <p:spTgt spid="2"/>
                                        </p:tgtEl>
                                      </p:cBhvr>
                                      <p:to x="100000" y="60000"/>
                                    </p:animScale>
                                    <p:animScale>
                                      <p:cBhvr>
                                        <p:cTn id="32" dur="166" decel="50000">
                                          <p:stCondLst>
                                            <p:cond delay="676"/>
                                          </p:stCondLst>
                                        </p:cTn>
                                        <p:tgtEl>
                                          <p:spTgt spid="2"/>
                                        </p:tgtEl>
                                      </p:cBhvr>
                                      <p:to x="100000" y="100000"/>
                                    </p:animScale>
                                    <p:animScale>
                                      <p:cBhvr>
                                        <p:cTn id="33" dur="26">
                                          <p:stCondLst>
                                            <p:cond delay="1312"/>
                                          </p:stCondLst>
                                        </p:cTn>
                                        <p:tgtEl>
                                          <p:spTgt spid="2"/>
                                        </p:tgtEl>
                                      </p:cBhvr>
                                      <p:to x="100000" y="80000"/>
                                    </p:animScale>
                                    <p:animScale>
                                      <p:cBhvr>
                                        <p:cTn id="34" dur="166" decel="50000">
                                          <p:stCondLst>
                                            <p:cond delay="1338"/>
                                          </p:stCondLst>
                                        </p:cTn>
                                        <p:tgtEl>
                                          <p:spTgt spid="2"/>
                                        </p:tgtEl>
                                      </p:cBhvr>
                                      <p:to x="100000" y="100000"/>
                                    </p:animScale>
                                    <p:animScale>
                                      <p:cBhvr>
                                        <p:cTn id="35" dur="26">
                                          <p:stCondLst>
                                            <p:cond delay="1642"/>
                                          </p:stCondLst>
                                        </p:cTn>
                                        <p:tgtEl>
                                          <p:spTgt spid="2"/>
                                        </p:tgtEl>
                                      </p:cBhvr>
                                      <p:to x="100000" y="90000"/>
                                    </p:animScale>
                                    <p:animScale>
                                      <p:cBhvr>
                                        <p:cTn id="36" dur="166" decel="50000">
                                          <p:stCondLst>
                                            <p:cond delay="1668"/>
                                          </p:stCondLst>
                                        </p:cTn>
                                        <p:tgtEl>
                                          <p:spTgt spid="2"/>
                                        </p:tgtEl>
                                      </p:cBhvr>
                                      <p:to x="100000" y="100000"/>
                                    </p:animScale>
                                    <p:animScale>
                                      <p:cBhvr>
                                        <p:cTn id="37" dur="26">
                                          <p:stCondLst>
                                            <p:cond delay="1808"/>
                                          </p:stCondLst>
                                        </p:cTn>
                                        <p:tgtEl>
                                          <p:spTgt spid="2"/>
                                        </p:tgtEl>
                                      </p:cBhvr>
                                      <p:to x="100000" y="95000"/>
                                    </p:animScale>
                                    <p:animScale>
                                      <p:cBhvr>
                                        <p:cTn id="38" dur="166" decel="50000">
                                          <p:stCondLst>
                                            <p:cond delay="1834"/>
                                          </p:stCondLst>
                                        </p:cTn>
                                        <p:tgtEl>
                                          <p:spTgt spid="2"/>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grpId="0" nodeType="clickEffect">
                                  <p:stCondLst>
                                    <p:cond delay="0"/>
                                  </p:stCondLst>
                                  <p:childTnLst>
                                    <p:set>
                                      <p:cBhvr>
                                        <p:cTn id="42" dur="1" fill="hold">
                                          <p:stCondLst>
                                            <p:cond delay="0"/>
                                          </p:stCondLst>
                                        </p:cTn>
                                        <p:tgtEl>
                                          <p:spTgt spid="5"/>
                                        </p:tgtEl>
                                        <p:attrNameLst>
                                          <p:attrName>style.visibility</p:attrName>
                                        </p:attrNameLst>
                                      </p:cBhvr>
                                      <p:to>
                                        <p:strVal val="visible"/>
                                      </p:to>
                                    </p:set>
                                    <p:animEffect transition="in" filter="wipe(down)">
                                      <p:cBhvr>
                                        <p:cTn id="43" dur="580">
                                          <p:stCondLst>
                                            <p:cond delay="0"/>
                                          </p:stCondLst>
                                        </p:cTn>
                                        <p:tgtEl>
                                          <p:spTgt spid="5"/>
                                        </p:tgtEl>
                                      </p:cBhvr>
                                    </p:animEffect>
                                    <p:anim calcmode="lin" valueType="num">
                                      <p:cBhvr>
                                        <p:cTn id="44"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49" dur="26">
                                          <p:stCondLst>
                                            <p:cond delay="650"/>
                                          </p:stCondLst>
                                        </p:cTn>
                                        <p:tgtEl>
                                          <p:spTgt spid="5"/>
                                        </p:tgtEl>
                                      </p:cBhvr>
                                      <p:to x="100000" y="60000"/>
                                    </p:animScale>
                                    <p:animScale>
                                      <p:cBhvr>
                                        <p:cTn id="50" dur="166" decel="50000">
                                          <p:stCondLst>
                                            <p:cond delay="676"/>
                                          </p:stCondLst>
                                        </p:cTn>
                                        <p:tgtEl>
                                          <p:spTgt spid="5"/>
                                        </p:tgtEl>
                                      </p:cBhvr>
                                      <p:to x="100000" y="100000"/>
                                    </p:animScale>
                                    <p:animScale>
                                      <p:cBhvr>
                                        <p:cTn id="51" dur="26">
                                          <p:stCondLst>
                                            <p:cond delay="1312"/>
                                          </p:stCondLst>
                                        </p:cTn>
                                        <p:tgtEl>
                                          <p:spTgt spid="5"/>
                                        </p:tgtEl>
                                      </p:cBhvr>
                                      <p:to x="100000" y="80000"/>
                                    </p:animScale>
                                    <p:animScale>
                                      <p:cBhvr>
                                        <p:cTn id="52" dur="166" decel="50000">
                                          <p:stCondLst>
                                            <p:cond delay="1338"/>
                                          </p:stCondLst>
                                        </p:cTn>
                                        <p:tgtEl>
                                          <p:spTgt spid="5"/>
                                        </p:tgtEl>
                                      </p:cBhvr>
                                      <p:to x="100000" y="100000"/>
                                    </p:animScale>
                                    <p:animScale>
                                      <p:cBhvr>
                                        <p:cTn id="53" dur="26">
                                          <p:stCondLst>
                                            <p:cond delay="1642"/>
                                          </p:stCondLst>
                                        </p:cTn>
                                        <p:tgtEl>
                                          <p:spTgt spid="5"/>
                                        </p:tgtEl>
                                      </p:cBhvr>
                                      <p:to x="100000" y="90000"/>
                                    </p:animScale>
                                    <p:animScale>
                                      <p:cBhvr>
                                        <p:cTn id="54" dur="166" decel="50000">
                                          <p:stCondLst>
                                            <p:cond delay="1668"/>
                                          </p:stCondLst>
                                        </p:cTn>
                                        <p:tgtEl>
                                          <p:spTgt spid="5"/>
                                        </p:tgtEl>
                                      </p:cBhvr>
                                      <p:to x="100000" y="100000"/>
                                    </p:animScale>
                                    <p:animScale>
                                      <p:cBhvr>
                                        <p:cTn id="55" dur="26">
                                          <p:stCondLst>
                                            <p:cond delay="1808"/>
                                          </p:stCondLst>
                                        </p:cTn>
                                        <p:tgtEl>
                                          <p:spTgt spid="5"/>
                                        </p:tgtEl>
                                      </p:cBhvr>
                                      <p:to x="100000" y="95000"/>
                                    </p:animScale>
                                    <p:animScale>
                                      <p:cBhvr>
                                        <p:cTn id="56" dur="166" decel="50000">
                                          <p:stCondLst>
                                            <p:cond delay="1834"/>
                                          </p:stCondLst>
                                        </p:cTn>
                                        <p:tgtEl>
                                          <p:spTgt spid="5"/>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303818"/>
          </a:xfrm>
          <a:prstGeom prst="rect">
            <a:avLst/>
          </a:prstGeom>
        </p:spPr>
      </p:pic>
      <p:sp>
        <p:nvSpPr>
          <p:cNvPr id="4" name="Notched Right Arrow 3"/>
          <p:cNvSpPr/>
          <p:nvPr/>
        </p:nvSpPr>
        <p:spPr>
          <a:xfrm>
            <a:off x="678874" y="6231243"/>
            <a:ext cx="8645237" cy="762000"/>
          </a:xfrm>
          <a:prstGeom prst="notchedRightArrow">
            <a:avLst>
              <a:gd name="adj1" fmla="val 100000"/>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2105893" y="6231243"/>
            <a:ext cx="7218218" cy="646331"/>
          </a:xfrm>
          <a:prstGeom prst="rect">
            <a:avLst/>
          </a:prstGeom>
          <a:noFill/>
        </p:spPr>
        <p:txBody>
          <a:bodyPr wrap="square" rtlCol="0">
            <a:spAutoFit/>
          </a:bodyPr>
          <a:lstStyle/>
          <a:p>
            <a:r>
              <a:rPr lang="bn-BD" sz="3600" dirty="0" smtClean="0">
                <a:latin typeface="NikoshBAN" panose="02000000000000000000" pitchFamily="2" charset="0"/>
                <a:cs typeface="NikoshBAN" panose="02000000000000000000" pitchFamily="2" charset="0"/>
              </a:rPr>
              <a:t>উপরের ছবিটি দ্বারা কি বুঝায় বলতে পারবা।</a:t>
            </a:r>
            <a:endParaRPr lang="en-US" sz="3600"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3578929117"/>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anim calcmode="lin" valueType="num">
                                      <p:cBhvr>
                                        <p:cTn id="15" dur="1000" fill="hold"/>
                                        <p:tgtEl>
                                          <p:spTgt spid="4"/>
                                        </p:tgtEl>
                                        <p:attrNameLst>
                                          <p:attrName>ppt_w</p:attrName>
                                        </p:attrNameLst>
                                      </p:cBhvr>
                                      <p:tavLst>
                                        <p:tav tm="0">
                                          <p:val>
                                            <p:fltVal val="0"/>
                                          </p:val>
                                        </p:tav>
                                        <p:tav tm="100000">
                                          <p:val>
                                            <p:strVal val="#ppt_w"/>
                                          </p:val>
                                        </p:tav>
                                      </p:tavLst>
                                    </p:anim>
                                    <p:anim calcmode="lin" valueType="num">
                                      <p:cBhvr>
                                        <p:cTn id="16" dur="1000" fill="hold"/>
                                        <p:tgtEl>
                                          <p:spTgt spid="4"/>
                                        </p:tgtEl>
                                        <p:attrNameLst>
                                          <p:attrName>ppt_h</p:attrName>
                                        </p:attrNameLst>
                                      </p:cBhvr>
                                      <p:tavLst>
                                        <p:tav tm="0">
                                          <p:val>
                                            <p:fltVal val="0"/>
                                          </p:val>
                                        </p:tav>
                                        <p:tav tm="100000">
                                          <p:val>
                                            <p:strVal val="#ppt_h"/>
                                          </p:val>
                                        </p:tav>
                                      </p:tavLst>
                                    </p:anim>
                                    <p:anim calcmode="lin" valueType="num">
                                      <p:cBhvr>
                                        <p:cTn id="17" dur="1000" fill="hold"/>
                                        <p:tgtEl>
                                          <p:spTgt spid="4"/>
                                        </p:tgtEl>
                                        <p:attrNameLst>
                                          <p:attrName>style.rotation</p:attrName>
                                        </p:attrNameLst>
                                      </p:cBhvr>
                                      <p:tavLst>
                                        <p:tav tm="0">
                                          <p:val>
                                            <p:fltVal val="90"/>
                                          </p:val>
                                        </p:tav>
                                        <p:tav tm="100000">
                                          <p:val>
                                            <p:fltVal val="0"/>
                                          </p:val>
                                        </p:tav>
                                      </p:tavLst>
                                    </p:anim>
                                    <p:animEffect transition="in" filter="fade">
                                      <p:cBhvr>
                                        <p:cTn id="18" dur="1000"/>
                                        <p:tgtEl>
                                          <p:spTgt spid="4"/>
                                        </p:tgtEl>
                                      </p:cBhvr>
                                    </p:animEffect>
                                  </p:childTnLst>
                                </p:cTn>
                              </p:par>
                            </p:childTnLst>
                          </p:cTn>
                        </p:par>
                      </p:childTnLst>
                    </p:cTn>
                  </p:par>
                  <p:par>
                    <p:cTn id="19" fill="hold">
                      <p:stCondLst>
                        <p:cond delay="indefinite"/>
                      </p:stCondLst>
                      <p:childTnLst>
                        <p:par>
                          <p:cTn id="20" fill="hold">
                            <p:stCondLst>
                              <p:cond delay="0"/>
                            </p:stCondLst>
                            <p:childTnLst>
                              <p:par>
                                <p:cTn id="21" presetID="26" presetClass="entr" presetSubtype="0" fill="hold" grpId="0" nodeType="clickEffect">
                                  <p:stCondLst>
                                    <p:cond delay="0"/>
                                  </p:stCondLst>
                                  <p:childTnLst>
                                    <p:set>
                                      <p:cBhvr>
                                        <p:cTn id="22" dur="1" fill="hold">
                                          <p:stCondLst>
                                            <p:cond delay="0"/>
                                          </p:stCondLst>
                                        </p:cTn>
                                        <p:tgtEl>
                                          <p:spTgt spid="5"/>
                                        </p:tgtEl>
                                        <p:attrNameLst>
                                          <p:attrName>style.visibility</p:attrName>
                                        </p:attrNameLst>
                                      </p:cBhvr>
                                      <p:to>
                                        <p:strVal val="visible"/>
                                      </p:to>
                                    </p:set>
                                    <p:animEffect transition="in" filter="wipe(down)">
                                      <p:cBhvr>
                                        <p:cTn id="23" dur="580">
                                          <p:stCondLst>
                                            <p:cond delay="0"/>
                                          </p:stCondLst>
                                        </p:cTn>
                                        <p:tgtEl>
                                          <p:spTgt spid="5"/>
                                        </p:tgtEl>
                                      </p:cBhvr>
                                    </p:animEffect>
                                    <p:anim calcmode="lin" valueType="num">
                                      <p:cBhvr>
                                        <p:cTn id="24"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25"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26"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27"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28"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29" dur="26">
                                          <p:stCondLst>
                                            <p:cond delay="650"/>
                                          </p:stCondLst>
                                        </p:cTn>
                                        <p:tgtEl>
                                          <p:spTgt spid="5"/>
                                        </p:tgtEl>
                                      </p:cBhvr>
                                      <p:to x="100000" y="60000"/>
                                    </p:animScale>
                                    <p:animScale>
                                      <p:cBhvr>
                                        <p:cTn id="30" dur="166" decel="50000">
                                          <p:stCondLst>
                                            <p:cond delay="676"/>
                                          </p:stCondLst>
                                        </p:cTn>
                                        <p:tgtEl>
                                          <p:spTgt spid="5"/>
                                        </p:tgtEl>
                                      </p:cBhvr>
                                      <p:to x="100000" y="100000"/>
                                    </p:animScale>
                                    <p:animScale>
                                      <p:cBhvr>
                                        <p:cTn id="31" dur="26">
                                          <p:stCondLst>
                                            <p:cond delay="1312"/>
                                          </p:stCondLst>
                                        </p:cTn>
                                        <p:tgtEl>
                                          <p:spTgt spid="5"/>
                                        </p:tgtEl>
                                      </p:cBhvr>
                                      <p:to x="100000" y="80000"/>
                                    </p:animScale>
                                    <p:animScale>
                                      <p:cBhvr>
                                        <p:cTn id="32" dur="166" decel="50000">
                                          <p:stCondLst>
                                            <p:cond delay="1338"/>
                                          </p:stCondLst>
                                        </p:cTn>
                                        <p:tgtEl>
                                          <p:spTgt spid="5"/>
                                        </p:tgtEl>
                                      </p:cBhvr>
                                      <p:to x="100000" y="100000"/>
                                    </p:animScale>
                                    <p:animScale>
                                      <p:cBhvr>
                                        <p:cTn id="33" dur="26">
                                          <p:stCondLst>
                                            <p:cond delay="1642"/>
                                          </p:stCondLst>
                                        </p:cTn>
                                        <p:tgtEl>
                                          <p:spTgt spid="5"/>
                                        </p:tgtEl>
                                      </p:cBhvr>
                                      <p:to x="100000" y="90000"/>
                                    </p:animScale>
                                    <p:animScale>
                                      <p:cBhvr>
                                        <p:cTn id="34" dur="166" decel="50000">
                                          <p:stCondLst>
                                            <p:cond delay="1668"/>
                                          </p:stCondLst>
                                        </p:cTn>
                                        <p:tgtEl>
                                          <p:spTgt spid="5"/>
                                        </p:tgtEl>
                                      </p:cBhvr>
                                      <p:to x="100000" y="100000"/>
                                    </p:animScale>
                                    <p:animScale>
                                      <p:cBhvr>
                                        <p:cTn id="35" dur="26">
                                          <p:stCondLst>
                                            <p:cond delay="1808"/>
                                          </p:stCondLst>
                                        </p:cTn>
                                        <p:tgtEl>
                                          <p:spTgt spid="5"/>
                                        </p:tgtEl>
                                      </p:cBhvr>
                                      <p:to x="100000" y="95000"/>
                                    </p:animScale>
                                    <p:animScale>
                                      <p:cBhvr>
                                        <p:cTn id="36" dur="166" decel="50000">
                                          <p:stCondLst>
                                            <p:cond delay="1834"/>
                                          </p:stCondLst>
                                        </p:cTn>
                                        <p:tgtEl>
                                          <p:spTgt spid="5"/>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068291"/>
          </a:xfrm>
          <a:prstGeom prst="rect">
            <a:avLst/>
          </a:prstGeom>
        </p:spPr>
      </p:pic>
      <p:sp>
        <p:nvSpPr>
          <p:cNvPr id="5" name="Notched Right Arrow 4"/>
          <p:cNvSpPr/>
          <p:nvPr/>
        </p:nvSpPr>
        <p:spPr>
          <a:xfrm>
            <a:off x="761999" y="5922957"/>
            <a:ext cx="7994073" cy="900268"/>
          </a:xfrm>
          <a:prstGeom prst="notchedRightArrow">
            <a:avLst>
              <a:gd name="adj1" fmla="val 55718"/>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1343889" y="6122592"/>
            <a:ext cx="7093529" cy="646331"/>
          </a:xfrm>
          <a:prstGeom prst="rect">
            <a:avLst/>
          </a:prstGeom>
          <a:noFill/>
        </p:spPr>
        <p:txBody>
          <a:bodyPr wrap="square" rtlCol="0">
            <a:spAutoFit/>
          </a:bodyPr>
          <a:lstStyle/>
          <a:p>
            <a:r>
              <a:rPr lang="bn-BD" sz="3600" dirty="0" smtClean="0">
                <a:latin typeface="NikoshBAN" panose="02000000000000000000" pitchFamily="2" charset="0"/>
                <a:cs typeface="NikoshBAN" panose="02000000000000000000" pitchFamily="2" charset="0"/>
              </a:rPr>
              <a:t>উপরের ছবিটির দ্বারা কি বুঝায় বলতে পারবে।</a:t>
            </a:r>
            <a:endParaRPr lang="en-US" sz="3600"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1609295573"/>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anim calcmode="lin" valueType="num">
                                      <p:cBhvr>
                                        <p:cTn id="15" dur="1000" fill="hold"/>
                                        <p:tgtEl>
                                          <p:spTgt spid="5"/>
                                        </p:tgtEl>
                                        <p:attrNameLst>
                                          <p:attrName>ppt_w</p:attrName>
                                        </p:attrNameLst>
                                      </p:cBhvr>
                                      <p:tavLst>
                                        <p:tav tm="0">
                                          <p:val>
                                            <p:fltVal val="0"/>
                                          </p:val>
                                        </p:tav>
                                        <p:tav tm="100000">
                                          <p:val>
                                            <p:strVal val="#ppt_w"/>
                                          </p:val>
                                        </p:tav>
                                      </p:tavLst>
                                    </p:anim>
                                    <p:anim calcmode="lin" valueType="num">
                                      <p:cBhvr>
                                        <p:cTn id="16" dur="1000" fill="hold"/>
                                        <p:tgtEl>
                                          <p:spTgt spid="5"/>
                                        </p:tgtEl>
                                        <p:attrNameLst>
                                          <p:attrName>ppt_h</p:attrName>
                                        </p:attrNameLst>
                                      </p:cBhvr>
                                      <p:tavLst>
                                        <p:tav tm="0">
                                          <p:val>
                                            <p:fltVal val="0"/>
                                          </p:val>
                                        </p:tav>
                                        <p:tav tm="100000">
                                          <p:val>
                                            <p:strVal val="#ppt_h"/>
                                          </p:val>
                                        </p:tav>
                                      </p:tavLst>
                                    </p:anim>
                                    <p:anim calcmode="lin" valueType="num">
                                      <p:cBhvr>
                                        <p:cTn id="17" dur="1000" fill="hold"/>
                                        <p:tgtEl>
                                          <p:spTgt spid="5"/>
                                        </p:tgtEl>
                                        <p:attrNameLst>
                                          <p:attrName>style.rotation</p:attrName>
                                        </p:attrNameLst>
                                      </p:cBhvr>
                                      <p:tavLst>
                                        <p:tav tm="0">
                                          <p:val>
                                            <p:fltVal val="90"/>
                                          </p:val>
                                        </p:tav>
                                        <p:tav tm="100000">
                                          <p:val>
                                            <p:fltVal val="0"/>
                                          </p:val>
                                        </p:tav>
                                      </p:tavLst>
                                    </p:anim>
                                    <p:animEffect transition="in" filter="fade">
                                      <p:cBhvr>
                                        <p:cTn id="18" dur="1000"/>
                                        <p:tgtEl>
                                          <p:spTgt spid="5"/>
                                        </p:tgtEl>
                                      </p:cBhvr>
                                    </p:animEffect>
                                  </p:childTnLst>
                                </p:cTn>
                              </p:par>
                            </p:childTnLst>
                          </p:cTn>
                        </p:par>
                      </p:childTnLst>
                    </p:cTn>
                  </p:par>
                  <p:par>
                    <p:cTn id="19" fill="hold">
                      <p:stCondLst>
                        <p:cond delay="indefinite"/>
                      </p:stCondLst>
                      <p:childTnLst>
                        <p:par>
                          <p:cTn id="20" fill="hold">
                            <p:stCondLst>
                              <p:cond delay="0"/>
                            </p:stCondLst>
                            <p:childTnLst>
                              <p:par>
                                <p:cTn id="21" presetID="26" presetClass="entr" presetSubtype="0"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animEffect transition="in" filter="wipe(down)">
                                      <p:cBhvr>
                                        <p:cTn id="23" dur="580">
                                          <p:stCondLst>
                                            <p:cond delay="0"/>
                                          </p:stCondLst>
                                        </p:cTn>
                                        <p:tgtEl>
                                          <p:spTgt spid="6"/>
                                        </p:tgtEl>
                                      </p:cBhvr>
                                    </p:animEffect>
                                    <p:anim calcmode="lin" valueType="num">
                                      <p:cBhvr>
                                        <p:cTn id="24" dur="1822"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25" dur="664"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26" dur="664" tmFilter="0, 0; 0.125,0.2665; 0.25,0.4; 0.375,0.465; 0.5,0.5;  0.625,0.535; 0.75,0.6; 0.875,0.7335; 1,1">
                                          <p:stCondLst>
                                            <p:cond delay="664"/>
                                          </p:stCondLst>
                                        </p:cTn>
                                        <p:tgtEl>
                                          <p:spTgt spid="6"/>
                                        </p:tgtEl>
                                        <p:attrNameLst>
                                          <p:attrName>ppt_y</p:attrName>
                                        </p:attrNameLst>
                                      </p:cBhvr>
                                      <p:tavLst>
                                        <p:tav tm="0" fmla="#ppt_y-sin(pi*$)/9">
                                          <p:val>
                                            <p:fltVal val="0"/>
                                          </p:val>
                                        </p:tav>
                                        <p:tav tm="100000">
                                          <p:val>
                                            <p:fltVal val="1"/>
                                          </p:val>
                                        </p:tav>
                                      </p:tavLst>
                                    </p:anim>
                                    <p:anim calcmode="lin" valueType="num">
                                      <p:cBhvr>
                                        <p:cTn id="27" dur="332" tmFilter="0, 0; 0.125,0.2665; 0.25,0.4; 0.375,0.465; 0.5,0.5;  0.625,0.535; 0.75,0.6; 0.875,0.7335; 1,1">
                                          <p:stCondLst>
                                            <p:cond delay="1324"/>
                                          </p:stCondLst>
                                        </p:cTn>
                                        <p:tgtEl>
                                          <p:spTgt spid="6"/>
                                        </p:tgtEl>
                                        <p:attrNameLst>
                                          <p:attrName>ppt_y</p:attrName>
                                        </p:attrNameLst>
                                      </p:cBhvr>
                                      <p:tavLst>
                                        <p:tav tm="0" fmla="#ppt_y-sin(pi*$)/27">
                                          <p:val>
                                            <p:fltVal val="0"/>
                                          </p:val>
                                        </p:tav>
                                        <p:tav tm="100000">
                                          <p:val>
                                            <p:fltVal val="1"/>
                                          </p:val>
                                        </p:tav>
                                      </p:tavLst>
                                    </p:anim>
                                    <p:anim calcmode="lin" valueType="num">
                                      <p:cBhvr>
                                        <p:cTn id="28" dur="164" tmFilter="0, 0; 0.125,0.2665; 0.25,0.4; 0.375,0.465; 0.5,0.5;  0.625,0.535; 0.75,0.6; 0.875,0.7335; 1,1">
                                          <p:stCondLst>
                                            <p:cond delay="1656"/>
                                          </p:stCondLst>
                                        </p:cTn>
                                        <p:tgtEl>
                                          <p:spTgt spid="6"/>
                                        </p:tgtEl>
                                        <p:attrNameLst>
                                          <p:attrName>ppt_y</p:attrName>
                                        </p:attrNameLst>
                                      </p:cBhvr>
                                      <p:tavLst>
                                        <p:tav tm="0" fmla="#ppt_y-sin(pi*$)/81">
                                          <p:val>
                                            <p:fltVal val="0"/>
                                          </p:val>
                                        </p:tav>
                                        <p:tav tm="100000">
                                          <p:val>
                                            <p:fltVal val="1"/>
                                          </p:val>
                                        </p:tav>
                                      </p:tavLst>
                                    </p:anim>
                                    <p:animScale>
                                      <p:cBhvr>
                                        <p:cTn id="29" dur="26">
                                          <p:stCondLst>
                                            <p:cond delay="650"/>
                                          </p:stCondLst>
                                        </p:cTn>
                                        <p:tgtEl>
                                          <p:spTgt spid="6"/>
                                        </p:tgtEl>
                                      </p:cBhvr>
                                      <p:to x="100000" y="60000"/>
                                    </p:animScale>
                                    <p:animScale>
                                      <p:cBhvr>
                                        <p:cTn id="30" dur="166" decel="50000">
                                          <p:stCondLst>
                                            <p:cond delay="676"/>
                                          </p:stCondLst>
                                        </p:cTn>
                                        <p:tgtEl>
                                          <p:spTgt spid="6"/>
                                        </p:tgtEl>
                                      </p:cBhvr>
                                      <p:to x="100000" y="100000"/>
                                    </p:animScale>
                                    <p:animScale>
                                      <p:cBhvr>
                                        <p:cTn id="31" dur="26">
                                          <p:stCondLst>
                                            <p:cond delay="1312"/>
                                          </p:stCondLst>
                                        </p:cTn>
                                        <p:tgtEl>
                                          <p:spTgt spid="6"/>
                                        </p:tgtEl>
                                      </p:cBhvr>
                                      <p:to x="100000" y="80000"/>
                                    </p:animScale>
                                    <p:animScale>
                                      <p:cBhvr>
                                        <p:cTn id="32" dur="166" decel="50000">
                                          <p:stCondLst>
                                            <p:cond delay="1338"/>
                                          </p:stCondLst>
                                        </p:cTn>
                                        <p:tgtEl>
                                          <p:spTgt spid="6"/>
                                        </p:tgtEl>
                                      </p:cBhvr>
                                      <p:to x="100000" y="100000"/>
                                    </p:animScale>
                                    <p:animScale>
                                      <p:cBhvr>
                                        <p:cTn id="33" dur="26">
                                          <p:stCondLst>
                                            <p:cond delay="1642"/>
                                          </p:stCondLst>
                                        </p:cTn>
                                        <p:tgtEl>
                                          <p:spTgt spid="6"/>
                                        </p:tgtEl>
                                      </p:cBhvr>
                                      <p:to x="100000" y="90000"/>
                                    </p:animScale>
                                    <p:animScale>
                                      <p:cBhvr>
                                        <p:cTn id="34" dur="166" decel="50000">
                                          <p:stCondLst>
                                            <p:cond delay="1668"/>
                                          </p:stCondLst>
                                        </p:cTn>
                                        <p:tgtEl>
                                          <p:spTgt spid="6"/>
                                        </p:tgtEl>
                                      </p:cBhvr>
                                      <p:to x="100000" y="100000"/>
                                    </p:animScale>
                                    <p:animScale>
                                      <p:cBhvr>
                                        <p:cTn id="35" dur="26">
                                          <p:stCondLst>
                                            <p:cond delay="1808"/>
                                          </p:stCondLst>
                                        </p:cTn>
                                        <p:tgtEl>
                                          <p:spTgt spid="6"/>
                                        </p:tgtEl>
                                      </p:cBhvr>
                                      <p:to x="100000" y="95000"/>
                                    </p:animScale>
                                    <p:animScale>
                                      <p:cBhvr>
                                        <p:cTn id="36" dur="166" decel="50000">
                                          <p:stCondLst>
                                            <p:cond delay="1834"/>
                                          </p:stCondLst>
                                        </p:cTn>
                                        <p:tgtEl>
                                          <p:spTgt spid="6"/>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32509" y="2119745"/>
            <a:ext cx="9421091" cy="4524315"/>
          </a:xfrm>
          <a:prstGeom prst="rect">
            <a:avLst/>
          </a:prstGeom>
          <a:noFill/>
        </p:spPr>
        <p:txBody>
          <a:bodyPr wrap="square" rtlCol="0">
            <a:spAutoFit/>
          </a:bodyPr>
          <a:lstStyle/>
          <a:p>
            <a:r>
              <a:rPr lang="bn-BD" sz="2000" dirty="0" smtClean="0">
                <a:latin typeface="NikoshBAN" panose="02000000000000000000" pitchFamily="2" charset="0"/>
                <a:cs typeface="NikoshBAN" panose="02000000000000000000" pitchFamily="2" charset="0"/>
              </a:rPr>
              <a:t> </a:t>
            </a:r>
            <a:r>
              <a:rPr lang="bn-BD" sz="3200" dirty="0" smtClean="0">
                <a:solidFill>
                  <a:schemeClr val="accent5">
                    <a:lumMod val="75000"/>
                  </a:schemeClr>
                </a:solidFill>
                <a:latin typeface="NikoshBAN" panose="02000000000000000000" pitchFamily="2" charset="0"/>
                <a:cs typeface="NikoshBAN" panose="02000000000000000000" pitchFamily="2" charset="0"/>
              </a:rPr>
              <a:t>উত্তরঃ- আইন বিভাগের প্রধান কাজ হলো আইন প্রণায়ন করা। আধুনিক গনতান্ত্রিক  রাষ্ট্রে আইনবিভাগ কার্যাবলী ব্যাপক ও বিস্তর। আইনবিভাগ সরকারের একটি গুরুত্বপূর্ণ শাখা। সরকারের তিনটি বিভাগের মধ্যে আইন বিভাগই প্রধান। এই আইন বিভাগ একেক রাষ্ট্রে একেক ধরনের ভূমিকা পালন করে থাকে। বাংলাদেশের আইন বিভাগের সদস্য সংখ্যা ৩৫০ জন।এর মধ্যে ৩০০ টি আসন সাধারন ও ৫০ টি আসন সংরক্ষিত। এই আইনবিভা কোনো কোনো রাষ্ট্রে এককক্ষ আবার কোনো কোনো রাষ্ট্রে দি-কক্ষ বিশিষ্ট্য। এই আইনবিভাগের সদস্য কোনো কোনো রাষ্ট্রে নির্বাচিত,উত্তরাধিকারসূত্রে মনোনিত এবং প্রত্যক্ষ বা পরোক্ষ ভোটের মাধ্যমে নির্বাচিত হন। </a:t>
            </a:r>
            <a:endParaRPr lang="en-US" sz="3200" dirty="0">
              <a:solidFill>
                <a:schemeClr val="accent5">
                  <a:lumMod val="75000"/>
                </a:schemeClr>
              </a:solidFill>
              <a:latin typeface="NikoshBAN" panose="02000000000000000000" pitchFamily="2" charset="0"/>
              <a:cs typeface="NikoshBAN" panose="02000000000000000000" pitchFamily="2" charset="0"/>
            </a:endParaRPr>
          </a:p>
        </p:txBody>
      </p:sp>
      <p:sp>
        <p:nvSpPr>
          <p:cNvPr id="5" name="TextBox 4"/>
          <p:cNvSpPr txBox="1"/>
          <p:nvPr/>
        </p:nvSpPr>
        <p:spPr>
          <a:xfrm>
            <a:off x="2105892" y="803700"/>
            <a:ext cx="5874326" cy="1107996"/>
          </a:xfrm>
          <a:prstGeom prst="rect">
            <a:avLst/>
          </a:prstGeom>
          <a:noFill/>
        </p:spPr>
        <p:txBody>
          <a:bodyPr wrap="square" rtlCol="0">
            <a:spAutoFit/>
          </a:bodyPr>
          <a:lstStyle/>
          <a:p>
            <a:pPr algn="ctr"/>
            <a:r>
              <a:rPr lang="en-US" sz="6600" dirty="0" err="1" smtClean="0">
                <a:latin typeface="NikoshBAN" panose="02000000000000000000" pitchFamily="2" charset="0"/>
                <a:cs typeface="NikoshBAN" panose="02000000000000000000" pitchFamily="2" charset="0"/>
              </a:rPr>
              <a:t>আইনবিভাগ</a:t>
            </a:r>
            <a:r>
              <a:rPr lang="en-US" sz="6600" dirty="0" smtClean="0">
                <a:latin typeface="NikoshBAN" panose="02000000000000000000" pitchFamily="2" charset="0"/>
                <a:cs typeface="NikoshBAN" panose="02000000000000000000" pitchFamily="2" charset="0"/>
              </a:rPr>
              <a:t> </a:t>
            </a:r>
            <a:r>
              <a:rPr lang="en-US" sz="6600" dirty="0" err="1" smtClean="0">
                <a:latin typeface="NikoshBAN" panose="02000000000000000000" pitchFamily="2" charset="0"/>
                <a:cs typeface="NikoshBAN" panose="02000000000000000000" pitchFamily="2" charset="0"/>
              </a:rPr>
              <a:t>কি</a:t>
            </a:r>
            <a:r>
              <a:rPr lang="en-US" sz="6600" dirty="0" smtClean="0">
                <a:latin typeface="NikoshBAN" panose="02000000000000000000" pitchFamily="2" charset="0"/>
                <a:cs typeface="NikoshBAN" panose="02000000000000000000" pitchFamily="2" charset="0"/>
              </a:rPr>
              <a:t>?</a:t>
            </a:r>
            <a:endParaRPr lang="en-US" sz="6600"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2919712264"/>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80">
                                          <p:stCondLst>
                                            <p:cond delay="0"/>
                                          </p:stCondLst>
                                        </p:cTn>
                                        <p:tgtEl>
                                          <p:spTgt spid="5"/>
                                        </p:tgtEl>
                                      </p:cBhvr>
                                    </p:animEffect>
                                    <p:anim calcmode="lin" valueType="num">
                                      <p:cBhvr>
                                        <p:cTn id="8"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13" dur="26">
                                          <p:stCondLst>
                                            <p:cond delay="650"/>
                                          </p:stCondLst>
                                        </p:cTn>
                                        <p:tgtEl>
                                          <p:spTgt spid="5"/>
                                        </p:tgtEl>
                                      </p:cBhvr>
                                      <p:to x="100000" y="60000"/>
                                    </p:animScale>
                                    <p:animScale>
                                      <p:cBhvr>
                                        <p:cTn id="14" dur="166" decel="50000">
                                          <p:stCondLst>
                                            <p:cond delay="676"/>
                                          </p:stCondLst>
                                        </p:cTn>
                                        <p:tgtEl>
                                          <p:spTgt spid="5"/>
                                        </p:tgtEl>
                                      </p:cBhvr>
                                      <p:to x="100000" y="100000"/>
                                    </p:animScale>
                                    <p:animScale>
                                      <p:cBhvr>
                                        <p:cTn id="15" dur="26">
                                          <p:stCondLst>
                                            <p:cond delay="1312"/>
                                          </p:stCondLst>
                                        </p:cTn>
                                        <p:tgtEl>
                                          <p:spTgt spid="5"/>
                                        </p:tgtEl>
                                      </p:cBhvr>
                                      <p:to x="100000" y="80000"/>
                                    </p:animScale>
                                    <p:animScale>
                                      <p:cBhvr>
                                        <p:cTn id="16" dur="166" decel="50000">
                                          <p:stCondLst>
                                            <p:cond delay="1338"/>
                                          </p:stCondLst>
                                        </p:cTn>
                                        <p:tgtEl>
                                          <p:spTgt spid="5"/>
                                        </p:tgtEl>
                                      </p:cBhvr>
                                      <p:to x="100000" y="100000"/>
                                    </p:animScale>
                                    <p:animScale>
                                      <p:cBhvr>
                                        <p:cTn id="17" dur="26">
                                          <p:stCondLst>
                                            <p:cond delay="1642"/>
                                          </p:stCondLst>
                                        </p:cTn>
                                        <p:tgtEl>
                                          <p:spTgt spid="5"/>
                                        </p:tgtEl>
                                      </p:cBhvr>
                                      <p:to x="100000" y="90000"/>
                                    </p:animScale>
                                    <p:animScale>
                                      <p:cBhvr>
                                        <p:cTn id="18" dur="166" decel="50000">
                                          <p:stCondLst>
                                            <p:cond delay="1668"/>
                                          </p:stCondLst>
                                        </p:cTn>
                                        <p:tgtEl>
                                          <p:spTgt spid="5"/>
                                        </p:tgtEl>
                                      </p:cBhvr>
                                      <p:to x="100000" y="100000"/>
                                    </p:animScale>
                                    <p:animScale>
                                      <p:cBhvr>
                                        <p:cTn id="19" dur="26">
                                          <p:stCondLst>
                                            <p:cond delay="1808"/>
                                          </p:stCondLst>
                                        </p:cTn>
                                        <p:tgtEl>
                                          <p:spTgt spid="5"/>
                                        </p:tgtEl>
                                      </p:cBhvr>
                                      <p:to x="100000" y="95000"/>
                                    </p:animScale>
                                    <p:animScale>
                                      <p:cBhvr>
                                        <p:cTn id="20" dur="166" decel="50000">
                                          <p:stCondLst>
                                            <p:cond delay="1834"/>
                                          </p:stCondLst>
                                        </p:cTn>
                                        <p:tgtEl>
                                          <p:spTgt spid="5"/>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31" presetClass="entr" presetSubtype="0" fill="hold" grpId="0" nodeType="clickEffect">
                                  <p:stCondLst>
                                    <p:cond delay="0"/>
                                  </p:stCondLst>
                                  <p:childTnLst>
                                    <p:set>
                                      <p:cBhvr>
                                        <p:cTn id="24" dur="1" fill="hold">
                                          <p:stCondLst>
                                            <p:cond delay="0"/>
                                          </p:stCondLst>
                                        </p:cTn>
                                        <p:tgtEl>
                                          <p:spTgt spid="3"/>
                                        </p:tgtEl>
                                        <p:attrNameLst>
                                          <p:attrName>style.visibility</p:attrName>
                                        </p:attrNameLst>
                                      </p:cBhvr>
                                      <p:to>
                                        <p:strVal val="visible"/>
                                      </p:to>
                                    </p:set>
                                    <p:anim calcmode="lin" valueType="num">
                                      <p:cBhvr>
                                        <p:cTn id="25" dur="1000" fill="hold"/>
                                        <p:tgtEl>
                                          <p:spTgt spid="3"/>
                                        </p:tgtEl>
                                        <p:attrNameLst>
                                          <p:attrName>ppt_w</p:attrName>
                                        </p:attrNameLst>
                                      </p:cBhvr>
                                      <p:tavLst>
                                        <p:tav tm="0">
                                          <p:val>
                                            <p:fltVal val="0"/>
                                          </p:val>
                                        </p:tav>
                                        <p:tav tm="100000">
                                          <p:val>
                                            <p:strVal val="#ppt_w"/>
                                          </p:val>
                                        </p:tav>
                                      </p:tavLst>
                                    </p:anim>
                                    <p:anim calcmode="lin" valueType="num">
                                      <p:cBhvr>
                                        <p:cTn id="26" dur="1000" fill="hold"/>
                                        <p:tgtEl>
                                          <p:spTgt spid="3"/>
                                        </p:tgtEl>
                                        <p:attrNameLst>
                                          <p:attrName>ppt_h</p:attrName>
                                        </p:attrNameLst>
                                      </p:cBhvr>
                                      <p:tavLst>
                                        <p:tav tm="0">
                                          <p:val>
                                            <p:fltVal val="0"/>
                                          </p:val>
                                        </p:tav>
                                        <p:tav tm="100000">
                                          <p:val>
                                            <p:strVal val="#ppt_h"/>
                                          </p:val>
                                        </p:tav>
                                      </p:tavLst>
                                    </p:anim>
                                    <p:anim calcmode="lin" valueType="num">
                                      <p:cBhvr>
                                        <p:cTn id="27" dur="1000" fill="hold"/>
                                        <p:tgtEl>
                                          <p:spTgt spid="3"/>
                                        </p:tgtEl>
                                        <p:attrNameLst>
                                          <p:attrName>style.rotation</p:attrName>
                                        </p:attrNameLst>
                                      </p:cBhvr>
                                      <p:tavLst>
                                        <p:tav tm="0">
                                          <p:val>
                                            <p:fltVal val="90"/>
                                          </p:val>
                                        </p:tav>
                                        <p:tav tm="100000">
                                          <p:val>
                                            <p:fltVal val="0"/>
                                          </p:val>
                                        </p:tav>
                                      </p:tavLst>
                                    </p:anim>
                                    <p:animEffect transition="in" filter="fade">
                                      <p:cBhvr>
                                        <p:cTn id="28"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466099" y="3126418"/>
            <a:ext cx="6102937" cy="584775"/>
          </a:xfrm>
          <a:prstGeom prst="rect">
            <a:avLst/>
          </a:prstGeom>
          <a:noFill/>
        </p:spPr>
        <p:txBody>
          <a:bodyPr wrap="square" rtlCol="0">
            <a:spAutoFit/>
          </a:bodyPr>
          <a:lstStyle/>
          <a:p>
            <a:r>
              <a:rPr lang="bn-BD" sz="3200" dirty="0" smtClean="0">
                <a:solidFill>
                  <a:schemeClr val="tx2">
                    <a:lumMod val="60000"/>
                    <a:lumOff val="40000"/>
                  </a:schemeClr>
                </a:solidFill>
                <a:latin typeface="NikoshBAN" panose="02000000000000000000" pitchFamily="2" charset="0"/>
                <a:cs typeface="NikoshBAN" panose="02000000000000000000" pitchFamily="2" charset="0"/>
              </a:rPr>
              <a:t> </a:t>
            </a:r>
            <a:endParaRPr lang="en-US" sz="3200" dirty="0">
              <a:solidFill>
                <a:schemeClr val="tx2">
                  <a:lumMod val="60000"/>
                  <a:lumOff val="40000"/>
                </a:schemeClr>
              </a:solidFill>
              <a:latin typeface="NikoshBAN" panose="02000000000000000000" pitchFamily="2" charset="0"/>
              <a:cs typeface="NikoshBAN" panose="02000000000000000000" pitchFamily="2" charset="0"/>
            </a:endParaRPr>
          </a:p>
        </p:txBody>
      </p:sp>
      <p:sp>
        <p:nvSpPr>
          <p:cNvPr id="6" name="TextBox 5"/>
          <p:cNvSpPr txBox="1"/>
          <p:nvPr/>
        </p:nvSpPr>
        <p:spPr>
          <a:xfrm>
            <a:off x="1496291" y="1844535"/>
            <a:ext cx="7758545" cy="1015663"/>
          </a:xfrm>
          <a:prstGeom prst="rect">
            <a:avLst/>
          </a:prstGeom>
          <a:noFill/>
        </p:spPr>
        <p:txBody>
          <a:bodyPr wrap="square" rtlCol="0">
            <a:spAutoFit/>
          </a:bodyPr>
          <a:lstStyle/>
          <a:p>
            <a:r>
              <a:rPr lang="bn-BD" sz="6000" dirty="0" smtClean="0">
                <a:solidFill>
                  <a:srgbClr val="00B050"/>
                </a:solidFill>
                <a:latin typeface="NikoshBAN" panose="02000000000000000000" pitchFamily="2" charset="0"/>
                <a:cs typeface="NikoshBAN" panose="02000000000000000000" pitchFamily="2" charset="0"/>
              </a:rPr>
              <a:t>আইনবিভাগের গঠন প্রণালীঃ-</a:t>
            </a:r>
            <a:endParaRPr lang="en-US" sz="6000" dirty="0">
              <a:solidFill>
                <a:srgbClr val="00B050"/>
              </a:solidFill>
              <a:latin typeface="NikoshBAN" panose="02000000000000000000" pitchFamily="2" charset="0"/>
              <a:cs typeface="NikoshBAN" panose="02000000000000000000" pitchFamily="2" charset="0"/>
            </a:endParaRPr>
          </a:p>
        </p:txBody>
      </p:sp>
      <p:sp>
        <p:nvSpPr>
          <p:cNvPr id="8" name="TextBox 7"/>
          <p:cNvSpPr txBox="1"/>
          <p:nvPr/>
        </p:nvSpPr>
        <p:spPr>
          <a:xfrm>
            <a:off x="1288473" y="2949932"/>
            <a:ext cx="6899563" cy="923330"/>
          </a:xfrm>
          <a:prstGeom prst="rect">
            <a:avLst/>
          </a:prstGeom>
          <a:noFill/>
        </p:spPr>
        <p:txBody>
          <a:bodyPr wrap="square" rtlCol="0">
            <a:spAutoFit/>
          </a:bodyPr>
          <a:lstStyle/>
          <a:p>
            <a:pPr algn="ctr"/>
            <a:r>
              <a:rPr lang="bn-BD" sz="5400" dirty="0" smtClean="0">
                <a:latin typeface="NikoshBAN" panose="02000000000000000000" pitchFamily="2" charset="0"/>
                <a:cs typeface="NikoshBAN" panose="02000000000000000000" pitchFamily="2" charset="0"/>
              </a:rPr>
              <a:t>আইনবিভাগ,দুই প্রকারঃ-</a:t>
            </a:r>
            <a:endParaRPr lang="en-US" sz="5400" dirty="0">
              <a:latin typeface="NikoshBAN" panose="02000000000000000000" pitchFamily="2" charset="0"/>
              <a:cs typeface="NikoshBAN" panose="02000000000000000000" pitchFamily="2" charset="0"/>
            </a:endParaRPr>
          </a:p>
        </p:txBody>
      </p:sp>
      <p:sp>
        <p:nvSpPr>
          <p:cNvPr id="11" name="Notched Right Arrow 10"/>
          <p:cNvSpPr/>
          <p:nvPr/>
        </p:nvSpPr>
        <p:spPr>
          <a:xfrm>
            <a:off x="2230580" y="4267200"/>
            <a:ext cx="45719" cy="45719"/>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p:nvSpPr>
        <p:spPr>
          <a:xfrm>
            <a:off x="346364" y="3873262"/>
            <a:ext cx="10848109" cy="2862322"/>
          </a:xfrm>
          <a:prstGeom prst="rect">
            <a:avLst/>
          </a:prstGeom>
          <a:noFill/>
        </p:spPr>
        <p:txBody>
          <a:bodyPr wrap="square" rtlCol="0">
            <a:spAutoFit/>
          </a:bodyPr>
          <a:lstStyle/>
          <a:p>
            <a:r>
              <a:rPr lang="bn-BD" sz="3600" dirty="0" smtClean="0">
                <a:solidFill>
                  <a:schemeClr val="accent5">
                    <a:lumMod val="75000"/>
                  </a:schemeClr>
                </a:solidFill>
                <a:latin typeface="NikoshBAN" panose="02000000000000000000" pitchFamily="2" charset="0"/>
                <a:cs typeface="NikoshBAN" panose="02000000000000000000" pitchFamily="2" charset="0"/>
              </a:rPr>
              <a:t>১। এক কক্ষঃ সদস্যগন নির্বাচিত।</a:t>
            </a:r>
            <a:endParaRPr lang="en-US" sz="3600" dirty="0" smtClean="0">
              <a:solidFill>
                <a:schemeClr val="accent5">
                  <a:lumMod val="75000"/>
                </a:schemeClr>
              </a:solidFill>
              <a:latin typeface="NikoshBAN" panose="02000000000000000000" pitchFamily="2" charset="0"/>
              <a:cs typeface="NikoshBAN" panose="02000000000000000000" pitchFamily="2" charset="0"/>
            </a:endParaRPr>
          </a:p>
          <a:p>
            <a:r>
              <a:rPr lang="en-US" sz="3600" dirty="0" smtClean="0">
                <a:solidFill>
                  <a:schemeClr val="accent5">
                    <a:lumMod val="75000"/>
                  </a:schemeClr>
                </a:solidFill>
                <a:latin typeface="NikoshBAN" panose="02000000000000000000" pitchFamily="2" charset="0"/>
                <a:cs typeface="NikoshBAN" panose="02000000000000000000" pitchFamily="2" charset="0"/>
              </a:rPr>
              <a:t>২।দ্বি-কক্ষঃ </a:t>
            </a:r>
          </a:p>
          <a:p>
            <a:r>
              <a:rPr lang="en-US" sz="3600" dirty="0" smtClean="0">
                <a:solidFill>
                  <a:schemeClr val="accent5">
                    <a:lumMod val="75000"/>
                  </a:schemeClr>
                </a:solidFill>
                <a:latin typeface="NikoshBAN" panose="02000000000000000000" pitchFamily="2" charset="0"/>
                <a:cs typeface="NikoshBAN" panose="02000000000000000000" pitchFamily="2" charset="0"/>
              </a:rPr>
              <a:t>ক। </a:t>
            </a:r>
            <a:r>
              <a:rPr lang="en-US" sz="3600" dirty="0" err="1" smtClean="0">
                <a:solidFill>
                  <a:schemeClr val="accent5">
                    <a:lumMod val="75000"/>
                  </a:schemeClr>
                </a:solidFill>
                <a:latin typeface="NikoshBAN" panose="02000000000000000000" pitchFamily="2" charset="0"/>
                <a:cs typeface="NikoshBAN" panose="02000000000000000000" pitchFamily="2" charset="0"/>
              </a:rPr>
              <a:t>নিন্ম</a:t>
            </a:r>
            <a:r>
              <a:rPr lang="en-US" sz="3600" dirty="0" smtClean="0">
                <a:solidFill>
                  <a:schemeClr val="accent5">
                    <a:lumMod val="75000"/>
                  </a:schemeClr>
                </a:solidFill>
                <a:latin typeface="NikoshBAN" panose="02000000000000000000" pitchFamily="2" charset="0"/>
                <a:cs typeface="NikoshBAN" panose="02000000000000000000" pitchFamily="2" charset="0"/>
              </a:rPr>
              <a:t> </a:t>
            </a:r>
            <a:r>
              <a:rPr lang="en-US" sz="3600" dirty="0" err="1" smtClean="0">
                <a:solidFill>
                  <a:schemeClr val="accent5">
                    <a:lumMod val="75000"/>
                  </a:schemeClr>
                </a:solidFill>
                <a:latin typeface="NikoshBAN" panose="02000000000000000000" pitchFamily="2" charset="0"/>
                <a:cs typeface="NikoshBAN" panose="02000000000000000000" pitchFamily="2" charset="0"/>
              </a:rPr>
              <a:t>কক্ষঃ</a:t>
            </a:r>
            <a:r>
              <a:rPr lang="en-US" sz="3600" dirty="0" smtClean="0">
                <a:solidFill>
                  <a:schemeClr val="accent5">
                    <a:lumMod val="75000"/>
                  </a:schemeClr>
                </a:solidFill>
                <a:latin typeface="NikoshBAN" panose="02000000000000000000" pitchFamily="2" charset="0"/>
                <a:cs typeface="NikoshBAN" panose="02000000000000000000" pitchFamily="2" charset="0"/>
              </a:rPr>
              <a:t> </a:t>
            </a:r>
            <a:r>
              <a:rPr lang="en-US" sz="3600" dirty="0" err="1" smtClean="0">
                <a:solidFill>
                  <a:schemeClr val="accent5">
                    <a:lumMod val="75000"/>
                  </a:schemeClr>
                </a:solidFill>
                <a:latin typeface="NikoshBAN" panose="02000000000000000000" pitchFamily="2" charset="0"/>
                <a:cs typeface="NikoshBAN" panose="02000000000000000000" pitchFamily="2" charset="0"/>
              </a:rPr>
              <a:t>সদস্যগন</a:t>
            </a:r>
            <a:r>
              <a:rPr lang="en-US" sz="3600" dirty="0" smtClean="0">
                <a:solidFill>
                  <a:schemeClr val="accent5">
                    <a:lumMod val="75000"/>
                  </a:schemeClr>
                </a:solidFill>
                <a:latin typeface="NikoshBAN" panose="02000000000000000000" pitchFamily="2" charset="0"/>
                <a:cs typeface="NikoshBAN" panose="02000000000000000000" pitchFamily="2" charset="0"/>
              </a:rPr>
              <a:t> </a:t>
            </a:r>
            <a:r>
              <a:rPr lang="en-US" sz="3600" dirty="0" err="1" smtClean="0">
                <a:solidFill>
                  <a:schemeClr val="accent5">
                    <a:lumMod val="75000"/>
                  </a:schemeClr>
                </a:solidFill>
                <a:latin typeface="NikoshBAN" panose="02000000000000000000" pitchFamily="2" charset="0"/>
                <a:cs typeface="NikoshBAN" panose="02000000000000000000" pitchFamily="2" charset="0"/>
              </a:rPr>
              <a:t>নির্বাচিত</a:t>
            </a:r>
            <a:r>
              <a:rPr lang="en-US" sz="3600" dirty="0" smtClean="0">
                <a:solidFill>
                  <a:schemeClr val="accent5">
                    <a:lumMod val="75000"/>
                  </a:schemeClr>
                </a:solidFill>
                <a:latin typeface="NikoshBAN" panose="02000000000000000000" pitchFamily="2" charset="0"/>
                <a:cs typeface="NikoshBAN" panose="02000000000000000000" pitchFamily="2" charset="0"/>
              </a:rPr>
              <a:t>,</a:t>
            </a:r>
          </a:p>
          <a:p>
            <a:r>
              <a:rPr lang="en-US" sz="3600" dirty="0" smtClean="0">
                <a:solidFill>
                  <a:schemeClr val="accent5">
                    <a:lumMod val="75000"/>
                  </a:schemeClr>
                </a:solidFill>
                <a:latin typeface="NikoshBAN" panose="02000000000000000000" pitchFamily="2" charset="0"/>
                <a:cs typeface="NikoshBAN" panose="02000000000000000000" pitchFamily="2" charset="0"/>
              </a:rPr>
              <a:t>খ। </a:t>
            </a:r>
            <a:r>
              <a:rPr lang="en-US" sz="3600" dirty="0" err="1" smtClean="0">
                <a:solidFill>
                  <a:schemeClr val="accent5">
                    <a:lumMod val="75000"/>
                  </a:schemeClr>
                </a:solidFill>
                <a:latin typeface="NikoshBAN" panose="02000000000000000000" pitchFamily="2" charset="0"/>
                <a:cs typeface="NikoshBAN" panose="02000000000000000000" pitchFamily="2" charset="0"/>
              </a:rPr>
              <a:t>উচ্চ</a:t>
            </a:r>
            <a:r>
              <a:rPr lang="en-US" sz="3600" dirty="0" smtClean="0">
                <a:solidFill>
                  <a:schemeClr val="accent5">
                    <a:lumMod val="75000"/>
                  </a:schemeClr>
                </a:solidFill>
                <a:latin typeface="NikoshBAN" panose="02000000000000000000" pitchFamily="2" charset="0"/>
                <a:cs typeface="NikoshBAN" panose="02000000000000000000" pitchFamily="2" charset="0"/>
              </a:rPr>
              <a:t> </a:t>
            </a:r>
            <a:r>
              <a:rPr lang="en-US" sz="3600" dirty="0" err="1" smtClean="0">
                <a:solidFill>
                  <a:schemeClr val="accent5">
                    <a:lumMod val="75000"/>
                  </a:schemeClr>
                </a:solidFill>
                <a:latin typeface="NikoshBAN" panose="02000000000000000000" pitchFamily="2" charset="0"/>
                <a:cs typeface="NikoshBAN" panose="02000000000000000000" pitchFamily="2" charset="0"/>
              </a:rPr>
              <a:t>কক্ষঃ</a:t>
            </a:r>
            <a:r>
              <a:rPr lang="en-US" sz="3600" dirty="0" smtClean="0">
                <a:solidFill>
                  <a:schemeClr val="accent5">
                    <a:lumMod val="75000"/>
                  </a:schemeClr>
                </a:solidFill>
                <a:latin typeface="NikoshBAN" panose="02000000000000000000" pitchFamily="2" charset="0"/>
                <a:cs typeface="NikoshBAN" panose="02000000000000000000" pitchFamily="2" charset="0"/>
              </a:rPr>
              <a:t> </a:t>
            </a:r>
            <a:r>
              <a:rPr lang="en-US" sz="3600" dirty="0" err="1" smtClean="0">
                <a:solidFill>
                  <a:schemeClr val="accent5">
                    <a:lumMod val="75000"/>
                  </a:schemeClr>
                </a:solidFill>
                <a:latin typeface="NikoshBAN" panose="02000000000000000000" pitchFamily="2" charset="0"/>
                <a:cs typeface="NikoshBAN" panose="02000000000000000000" pitchFamily="2" charset="0"/>
              </a:rPr>
              <a:t>উত্তরাধিকার</a:t>
            </a:r>
            <a:r>
              <a:rPr lang="en-US" sz="3600" dirty="0" smtClean="0">
                <a:solidFill>
                  <a:schemeClr val="accent5">
                    <a:lumMod val="75000"/>
                  </a:schemeClr>
                </a:solidFill>
                <a:latin typeface="NikoshBAN" panose="02000000000000000000" pitchFamily="2" charset="0"/>
                <a:cs typeface="NikoshBAN" panose="02000000000000000000" pitchFamily="2" charset="0"/>
              </a:rPr>
              <a:t> </a:t>
            </a:r>
            <a:r>
              <a:rPr lang="en-US" sz="3600" dirty="0" err="1" smtClean="0">
                <a:solidFill>
                  <a:schemeClr val="accent5">
                    <a:lumMod val="75000"/>
                  </a:schemeClr>
                </a:solidFill>
                <a:latin typeface="NikoshBAN" panose="02000000000000000000" pitchFamily="2" charset="0"/>
                <a:cs typeface="NikoshBAN" panose="02000000000000000000" pitchFamily="2" charset="0"/>
              </a:rPr>
              <a:t>সূত্রে</a:t>
            </a:r>
            <a:r>
              <a:rPr lang="en-US" sz="3600" dirty="0" smtClean="0">
                <a:solidFill>
                  <a:schemeClr val="accent5">
                    <a:lumMod val="75000"/>
                  </a:schemeClr>
                </a:solidFill>
                <a:latin typeface="NikoshBAN" panose="02000000000000000000" pitchFamily="2" charset="0"/>
                <a:cs typeface="NikoshBAN" panose="02000000000000000000" pitchFamily="2" charset="0"/>
              </a:rPr>
              <a:t>/</a:t>
            </a:r>
            <a:r>
              <a:rPr lang="en-US" sz="3600" dirty="0" err="1" smtClean="0">
                <a:solidFill>
                  <a:schemeClr val="accent5">
                    <a:lumMod val="75000"/>
                  </a:schemeClr>
                </a:solidFill>
                <a:latin typeface="NikoshBAN" panose="02000000000000000000" pitchFamily="2" charset="0"/>
                <a:cs typeface="NikoshBAN" panose="02000000000000000000" pitchFamily="2" charset="0"/>
              </a:rPr>
              <a:t>মনোনয়নে</a:t>
            </a:r>
            <a:r>
              <a:rPr lang="en-US" sz="3600" dirty="0" smtClean="0">
                <a:solidFill>
                  <a:schemeClr val="accent5">
                    <a:lumMod val="75000"/>
                  </a:schemeClr>
                </a:solidFill>
                <a:latin typeface="NikoshBAN" panose="02000000000000000000" pitchFamily="2" charset="0"/>
                <a:cs typeface="NikoshBAN" panose="02000000000000000000" pitchFamily="2" charset="0"/>
              </a:rPr>
              <a:t> </a:t>
            </a:r>
            <a:r>
              <a:rPr lang="en-US" sz="3600" dirty="0" err="1" smtClean="0">
                <a:solidFill>
                  <a:schemeClr val="accent5">
                    <a:lumMod val="75000"/>
                  </a:schemeClr>
                </a:solidFill>
                <a:latin typeface="NikoshBAN" panose="02000000000000000000" pitchFamily="2" charset="0"/>
                <a:cs typeface="NikoshBAN" panose="02000000000000000000" pitchFamily="2" charset="0"/>
              </a:rPr>
              <a:t>মাধ্যমে</a:t>
            </a:r>
            <a:r>
              <a:rPr lang="en-US" sz="3600" dirty="0" smtClean="0">
                <a:solidFill>
                  <a:schemeClr val="accent5">
                    <a:lumMod val="75000"/>
                  </a:schemeClr>
                </a:solidFill>
                <a:latin typeface="NikoshBAN" panose="02000000000000000000" pitchFamily="2" charset="0"/>
                <a:cs typeface="NikoshBAN" panose="02000000000000000000" pitchFamily="2" charset="0"/>
              </a:rPr>
              <a:t>, ও </a:t>
            </a:r>
            <a:r>
              <a:rPr lang="en-US" sz="3600" dirty="0" err="1" smtClean="0">
                <a:solidFill>
                  <a:schemeClr val="accent5">
                    <a:lumMod val="75000"/>
                  </a:schemeClr>
                </a:solidFill>
                <a:latin typeface="NikoshBAN" panose="02000000000000000000" pitchFamily="2" charset="0"/>
                <a:cs typeface="NikoshBAN" panose="02000000000000000000" pitchFamily="2" charset="0"/>
              </a:rPr>
              <a:t>প্রত্যক্ষ</a:t>
            </a:r>
            <a:r>
              <a:rPr lang="en-US" sz="3600" dirty="0" smtClean="0">
                <a:solidFill>
                  <a:schemeClr val="accent5">
                    <a:lumMod val="75000"/>
                  </a:schemeClr>
                </a:solidFill>
                <a:latin typeface="NikoshBAN" panose="02000000000000000000" pitchFamily="2" charset="0"/>
                <a:cs typeface="NikoshBAN" panose="02000000000000000000" pitchFamily="2" charset="0"/>
              </a:rPr>
              <a:t>/</a:t>
            </a:r>
            <a:r>
              <a:rPr lang="en-US" sz="3600" dirty="0" err="1" smtClean="0">
                <a:solidFill>
                  <a:schemeClr val="accent5">
                    <a:lumMod val="75000"/>
                  </a:schemeClr>
                </a:solidFill>
                <a:latin typeface="NikoshBAN" panose="02000000000000000000" pitchFamily="2" charset="0"/>
                <a:cs typeface="NikoshBAN" panose="02000000000000000000" pitchFamily="2" charset="0"/>
              </a:rPr>
              <a:t>পরোক্ষ</a:t>
            </a:r>
            <a:r>
              <a:rPr lang="en-US" sz="3600" dirty="0" smtClean="0">
                <a:solidFill>
                  <a:schemeClr val="accent5">
                    <a:lumMod val="75000"/>
                  </a:schemeClr>
                </a:solidFill>
                <a:latin typeface="NikoshBAN" panose="02000000000000000000" pitchFamily="2" charset="0"/>
                <a:cs typeface="NikoshBAN" panose="02000000000000000000" pitchFamily="2" charset="0"/>
              </a:rPr>
              <a:t>।</a:t>
            </a:r>
          </a:p>
          <a:p>
            <a:endParaRPr lang="en-US" sz="3600" dirty="0" smtClean="0">
              <a:solidFill>
                <a:schemeClr val="accent5">
                  <a:lumMod val="75000"/>
                </a:schemeClr>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1863664626"/>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down)">
                                      <p:cBhvr>
                                        <p:cTn id="7" dur="580">
                                          <p:stCondLst>
                                            <p:cond delay="0"/>
                                          </p:stCondLst>
                                        </p:cTn>
                                        <p:tgtEl>
                                          <p:spTgt spid="6"/>
                                        </p:tgtEl>
                                      </p:cBhvr>
                                    </p:animEffect>
                                    <p:anim calcmode="lin" valueType="num">
                                      <p:cBhvr>
                                        <p:cTn id="8" dur="1822"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6"/>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6"/>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6"/>
                                        </p:tgtEl>
                                        <p:attrNameLst>
                                          <p:attrName>ppt_y</p:attrName>
                                        </p:attrNameLst>
                                      </p:cBhvr>
                                      <p:tavLst>
                                        <p:tav tm="0" fmla="#ppt_y-sin(pi*$)/81">
                                          <p:val>
                                            <p:fltVal val="0"/>
                                          </p:val>
                                        </p:tav>
                                        <p:tav tm="100000">
                                          <p:val>
                                            <p:fltVal val="1"/>
                                          </p:val>
                                        </p:tav>
                                      </p:tavLst>
                                    </p:anim>
                                    <p:animScale>
                                      <p:cBhvr>
                                        <p:cTn id="13" dur="26">
                                          <p:stCondLst>
                                            <p:cond delay="650"/>
                                          </p:stCondLst>
                                        </p:cTn>
                                        <p:tgtEl>
                                          <p:spTgt spid="6"/>
                                        </p:tgtEl>
                                      </p:cBhvr>
                                      <p:to x="100000" y="60000"/>
                                    </p:animScale>
                                    <p:animScale>
                                      <p:cBhvr>
                                        <p:cTn id="14" dur="166" decel="50000">
                                          <p:stCondLst>
                                            <p:cond delay="676"/>
                                          </p:stCondLst>
                                        </p:cTn>
                                        <p:tgtEl>
                                          <p:spTgt spid="6"/>
                                        </p:tgtEl>
                                      </p:cBhvr>
                                      <p:to x="100000" y="100000"/>
                                    </p:animScale>
                                    <p:animScale>
                                      <p:cBhvr>
                                        <p:cTn id="15" dur="26">
                                          <p:stCondLst>
                                            <p:cond delay="1312"/>
                                          </p:stCondLst>
                                        </p:cTn>
                                        <p:tgtEl>
                                          <p:spTgt spid="6"/>
                                        </p:tgtEl>
                                      </p:cBhvr>
                                      <p:to x="100000" y="80000"/>
                                    </p:animScale>
                                    <p:animScale>
                                      <p:cBhvr>
                                        <p:cTn id="16" dur="166" decel="50000">
                                          <p:stCondLst>
                                            <p:cond delay="1338"/>
                                          </p:stCondLst>
                                        </p:cTn>
                                        <p:tgtEl>
                                          <p:spTgt spid="6"/>
                                        </p:tgtEl>
                                      </p:cBhvr>
                                      <p:to x="100000" y="100000"/>
                                    </p:animScale>
                                    <p:animScale>
                                      <p:cBhvr>
                                        <p:cTn id="17" dur="26">
                                          <p:stCondLst>
                                            <p:cond delay="1642"/>
                                          </p:stCondLst>
                                        </p:cTn>
                                        <p:tgtEl>
                                          <p:spTgt spid="6"/>
                                        </p:tgtEl>
                                      </p:cBhvr>
                                      <p:to x="100000" y="90000"/>
                                    </p:animScale>
                                    <p:animScale>
                                      <p:cBhvr>
                                        <p:cTn id="18" dur="166" decel="50000">
                                          <p:stCondLst>
                                            <p:cond delay="1668"/>
                                          </p:stCondLst>
                                        </p:cTn>
                                        <p:tgtEl>
                                          <p:spTgt spid="6"/>
                                        </p:tgtEl>
                                      </p:cBhvr>
                                      <p:to x="100000" y="100000"/>
                                    </p:animScale>
                                    <p:animScale>
                                      <p:cBhvr>
                                        <p:cTn id="19" dur="26">
                                          <p:stCondLst>
                                            <p:cond delay="1808"/>
                                          </p:stCondLst>
                                        </p:cTn>
                                        <p:tgtEl>
                                          <p:spTgt spid="6"/>
                                        </p:tgtEl>
                                      </p:cBhvr>
                                      <p:to x="100000" y="95000"/>
                                    </p:animScale>
                                    <p:animScale>
                                      <p:cBhvr>
                                        <p:cTn id="20" dur="166" decel="50000">
                                          <p:stCondLst>
                                            <p:cond delay="1834"/>
                                          </p:stCondLst>
                                        </p:cTn>
                                        <p:tgtEl>
                                          <p:spTgt spid="6"/>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animEffect transition="in" filter="wipe(down)">
                                      <p:cBhvr>
                                        <p:cTn id="25" dur="580">
                                          <p:stCondLst>
                                            <p:cond delay="0"/>
                                          </p:stCondLst>
                                        </p:cTn>
                                        <p:tgtEl>
                                          <p:spTgt spid="8"/>
                                        </p:tgtEl>
                                      </p:cBhvr>
                                    </p:animEffect>
                                    <p:anim calcmode="lin" valueType="num">
                                      <p:cBhvr>
                                        <p:cTn id="26" dur="1822" tmFilter="0,0; 0.14,0.36; 0.43,0.73; 0.71,0.91; 1.0,1.0">
                                          <p:stCondLst>
                                            <p:cond delay="0"/>
                                          </p:stCondLst>
                                        </p:cTn>
                                        <p:tgtEl>
                                          <p:spTgt spid="8"/>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8"/>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8"/>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8"/>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8"/>
                                        </p:tgtEl>
                                        <p:attrNameLst>
                                          <p:attrName>ppt_y</p:attrName>
                                        </p:attrNameLst>
                                      </p:cBhvr>
                                      <p:tavLst>
                                        <p:tav tm="0" fmla="#ppt_y-sin(pi*$)/81">
                                          <p:val>
                                            <p:fltVal val="0"/>
                                          </p:val>
                                        </p:tav>
                                        <p:tav tm="100000">
                                          <p:val>
                                            <p:fltVal val="1"/>
                                          </p:val>
                                        </p:tav>
                                      </p:tavLst>
                                    </p:anim>
                                    <p:animScale>
                                      <p:cBhvr>
                                        <p:cTn id="31" dur="26">
                                          <p:stCondLst>
                                            <p:cond delay="650"/>
                                          </p:stCondLst>
                                        </p:cTn>
                                        <p:tgtEl>
                                          <p:spTgt spid="8"/>
                                        </p:tgtEl>
                                      </p:cBhvr>
                                      <p:to x="100000" y="60000"/>
                                    </p:animScale>
                                    <p:animScale>
                                      <p:cBhvr>
                                        <p:cTn id="32" dur="166" decel="50000">
                                          <p:stCondLst>
                                            <p:cond delay="676"/>
                                          </p:stCondLst>
                                        </p:cTn>
                                        <p:tgtEl>
                                          <p:spTgt spid="8"/>
                                        </p:tgtEl>
                                      </p:cBhvr>
                                      <p:to x="100000" y="100000"/>
                                    </p:animScale>
                                    <p:animScale>
                                      <p:cBhvr>
                                        <p:cTn id="33" dur="26">
                                          <p:stCondLst>
                                            <p:cond delay="1312"/>
                                          </p:stCondLst>
                                        </p:cTn>
                                        <p:tgtEl>
                                          <p:spTgt spid="8"/>
                                        </p:tgtEl>
                                      </p:cBhvr>
                                      <p:to x="100000" y="80000"/>
                                    </p:animScale>
                                    <p:animScale>
                                      <p:cBhvr>
                                        <p:cTn id="34" dur="166" decel="50000">
                                          <p:stCondLst>
                                            <p:cond delay="1338"/>
                                          </p:stCondLst>
                                        </p:cTn>
                                        <p:tgtEl>
                                          <p:spTgt spid="8"/>
                                        </p:tgtEl>
                                      </p:cBhvr>
                                      <p:to x="100000" y="100000"/>
                                    </p:animScale>
                                    <p:animScale>
                                      <p:cBhvr>
                                        <p:cTn id="35" dur="26">
                                          <p:stCondLst>
                                            <p:cond delay="1642"/>
                                          </p:stCondLst>
                                        </p:cTn>
                                        <p:tgtEl>
                                          <p:spTgt spid="8"/>
                                        </p:tgtEl>
                                      </p:cBhvr>
                                      <p:to x="100000" y="90000"/>
                                    </p:animScale>
                                    <p:animScale>
                                      <p:cBhvr>
                                        <p:cTn id="36" dur="166" decel="50000">
                                          <p:stCondLst>
                                            <p:cond delay="1668"/>
                                          </p:stCondLst>
                                        </p:cTn>
                                        <p:tgtEl>
                                          <p:spTgt spid="8"/>
                                        </p:tgtEl>
                                      </p:cBhvr>
                                      <p:to x="100000" y="100000"/>
                                    </p:animScale>
                                    <p:animScale>
                                      <p:cBhvr>
                                        <p:cTn id="37" dur="26">
                                          <p:stCondLst>
                                            <p:cond delay="1808"/>
                                          </p:stCondLst>
                                        </p:cTn>
                                        <p:tgtEl>
                                          <p:spTgt spid="8"/>
                                        </p:tgtEl>
                                      </p:cBhvr>
                                      <p:to x="100000" y="95000"/>
                                    </p:animScale>
                                    <p:animScale>
                                      <p:cBhvr>
                                        <p:cTn id="38" dur="166" decel="50000">
                                          <p:stCondLst>
                                            <p:cond delay="1834"/>
                                          </p:stCondLst>
                                        </p:cTn>
                                        <p:tgtEl>
                                          <p:spTgt spid="8"/>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grpId="0" nodeType="clickEffect">
                                  <p:stCondLst>
                                    <p:cond delay="0"/>
                                  </p:stCondLst>
                                  <p:childTnLst>
                                    <p:set>
                                      <p:cBhvr>
                                        <p:cTn id="42" dur="1" fill="hold">
                                          <p:stCondLst>
                                            <p:cond delay="0"/>
                                          </p:stCondLst>
                                        </p:cTn>
                                        <p:tgtEl>
                                          <p:spTgt spid="13"/>
                                        </p:tgtEl>
                                        <p:attrNameLst>
                                          <p:attrName>style.visibility</p:attrName>
                                        </p:attrNameLst>
                                      </p:cBhvr>
                                      <p:to>
                                        <p:strVal val="visible"/>
                                      </p:to>
                                    </p:set>
                                    <p:animEffect transition="in" filter="wipe(down)">
                                      <p:cBhvr>
                                        <p:cTn id="43" dur="580">
                                          <p:stCondLst>
                                            <p:cond delay="0"/>
                                          </p:stCondLst>
                                        </p:cTn>
                                        <p:tgtEl>
                                          <p:spTgt spid="13"/>
                                        </p:tgtEl>
                                      </p:cBhvr>
                                    </p:animEffect>
                                    <p:anim calcmode="lin" valueType="num">
                                      <p:cBhvr>
                                        <p:cTn id="44" dur="1822" tmFilter="0,0; 0.14,0.36; 0.43,0.73; 0.71,0.91; 1.0,1.0">
                                          <p:stCondLst>
                                            <p:cond delay="0"/>
                                          </p:stCondLst>
                                        </p:cTn>
                                        <p:tgtEl>
                                          <p:spTgt spid="13"/>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13"/>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13"/>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13"/>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13"/>
                                        </p:tgtEl>
                                        <p:attrNameLst>
                                          <p:attrName>ppt_y</p:attrName>
                                        </p:attrNameLst>
                                      </p:cBhvr>
                                      <p:tavLst>
                                        <p:tav tm="0" fmla="#ppt_y-sin(pi*$)/81">
                                          <p:val>
                                            <p:fltVal val="0"/>
                                          </p:val>
                                        </p:tav>
                                        <p:tav tm="100000">
                                          <p:val>
                                            <p:fltVal val="1"/>
                                          </p:val>
                                        </p:tav>
                                      </p:tavLst>
                                    </p:anim>
                                    <p:animScale>
                                      <p:cBhvr>
                                        <p:cTn id="49" dur="26">
                                          <p:stCondLst>
                                            <p:cond delay="650"/>
                                          </p:stCondLst>
                                        </p:cTn>
                                        <p:tgtEl>
                                          <p:spTgt spid="13"/>
                                        </p:tgtEl>
                                      </p:cBhvr>
                                      <p:to x="100000" y="60000"/>
                                    </p:animScale>
                                    <p:animScale>
                                      <p:cBhvr>
                                        <p:cTn id="50" dur="166" decel="50000">
                                          <p:stCondLst>
                                            <p:cond delay="676"/>
                                          </p:stCondLst>
                                        </p:cTn>
                                        <p:tgtEl>
                                          <p:spTgt spid="13"/>
                                        </p:tgtEl>
                                      </p:cBhvr>
                                      <p:to x="100000" y="100000"/>
                                    </p:animScale>
                                    <p:animScale>
                                      <p:cBhvr>
                                        <p:cTn id="51" dur="26">
                                          <p:stCondLst>
                                            <p:cond delay="1312"/>
                                          </p:stCondLst>
                                        </p:cTn>
                                        <p:tgtEl>
                                          <p:spTgt spid="13"/>
                                        </p:tgtEl>
                                      </p:cBhvr>
                                      <p:to x="100000" y="80000"/>
                                    </p:animScale>
                                    <p:animScale>
                                      <p:cBhvr>
                                        <p:cTn id="52" dur="166" decel="50000">
                                          <p:stCondLst>
                                            <p:cond delay="1338"/>
                                          </p:stCondLst>
                                        </p:cTn>
                                        <p:tgtEl>
                                          <p:spTgt spid="13"/>
                                        </p:tgtEl>
                                      </p:cBhvr>
                                      <p:to x="100000" y="100000"/>
                                    </p:animScale>
                                    <p:animScale>
                                      <p:cBhvr>
                                        <p:cTn id="53" dur="26">
                                          <p:stCondLst>
                                            <p:cond delay="1642"/>
                                          </p:stCondLst>
                                        </p:cTn>
                                        <p:tgtEl>
                                          <p:spTgt spid="13"/>
                                        </p:tgtEl>
                                      </p:cBhvr>
                                      <p:to x="100000" y="90000"/>
                                    </p:animScale>
                                    <p:animScale>
                                      <p:cBhvr>
                                        <p:cTn id="54" dur="166" decel="50000">
                                          <p:stCondLst>
                                            <p:cond delay="1668"/>
                                          </p:stCondLst>
                                        </p:cTn>
                                        <p:tgtEl>
                                          <p:spTgt spid="13"/>
                                        </p:tgtEl>
                                      </p:cBhvr>
                                      <p:to x="100000" y="100000"/>
                                    </p:animScale>
                                    <p:animScale>
                                      <p:cBhvr>
                                        <p:cTn id="55" dur="26">
                                          <p:stCondLst>
                                            <p:cond delay="1808"/>
                                          </p:stCondLst>
                                        </p:cTn>
                                        <p:tgtEl>
                                          <p:spTgt spid="13"/>
                                        </p:tgtEl>
                                      </p:cBhvr>
                                      <p:to x="100000" y="95000"/>
                                    </p:animScale>
                                    <p:animScale>
                                      <p:cBhvr>
                                        <p:cTn id="56" dur="166" decel="50000">
                                          <p:stCondLst>
                                            <p:cond delay="1834"/>
                                          </p:stCondLst>
                                        </p:cTn>
                                        <p:tgtEl>
                                          <p:spTgt spid="13"/>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p:bldP spid="1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 2"/>
          <p:cNvGraphicFramePr/>
          <p:nvPr>
            <p:extLst>
              <p:ext uri="{D42A27DB-BD31-4B8C-83A1-F6EECF244321}">
                <p14:modId xmlns:p14="http://schemas.microsoft.com/office/powerpoint/2010/main" val="2810767648"/>
              </p:ext>
            </p:extLst>
          </p:nvPr>
        </p:nvGraphicFramePr>
        <p:xfrm>
          <a:off x="0" y="2396836"/>
          <a:ext cx="10160000" cy="374149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Box 4"/>
          <p:cNvSpPr txBox="1"/>
          <p:nvPr/>
        </p:nvSpPr>
        <p:spPr>
          <a:xfrm>
            <a:off x="734291" y="898221"/>
            <a:ext cx="8894618" cy="1015663"/>
          </a:xfrm>
          <a:prstGeom prst="rect">
            <a:avLst/>
          </a:prstGeom>
          <a:noFill/>
        </p:spPr>
        <p:txBody>
          <a:bodyPr wrap="square" rtlCol="0">
            <a:spAutoFit/>
          </a:bodyPr>
          <a:lstStyle/>
          <a:p>
            <a:pPr algn="ctr"/>
            <a:r>
              <a:rPr lang="bn-BD" sz="6000" dirty="0" smtClean="0">
                <a:latin typeface="NikoshBAN" panose="02000000000000000000" pitchFamily="2" charset="0"/>
                <a:cs typeface="NikoshBAN" panose="02000000000000000000" pitchFamily="2" charset="0"/>
              </a:rPr>
              <a:t>আইনবিভাগের কার্যাবলী সমূহঃ-</a:t>
            </a:r>
            <a:endParaRPr lang="en-US" sz="6000"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93957300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fltVal val="0"/>
                                          </p:val>
                                        </p:tav>
                                        <p:tav tm="100000">
                                          <p:val>
                                            <p:strVal val="#ppt_w"/>
                                          </p:val>
                                        </p:tav>
                                      </p:tavLst>
                                    </p:anim>
                                    <p:anim calcmode="lin" valueType="num">
                                      <p:cBhvr>
                                        <p:cTn id="8" dur="1000" fill="hold"/>
                                        <p:tgtEl>
                                          <p:spTgt spid="5"/>
                                        </p:tgtEl>
                                        <p:attrNameLst>
                                          <p:attrName>ppt_h</p:attrName>
                                        </p:attrNameLst>
                                      </p:cBhvr>
                                      <p:tavLst>
                                        <p:tav tm="0">
                                          <p:val>
                                            <p:fltVal val="0"/>
                                          </p:val>
                                        </p:tav>
                                        <p:tav tm="100000">
                                          <p:val>
                                            <p:strVal val="#ppt_h"/>
                                          </p:val>
                                        </p:tav>
                                      </p:tavLst>
                                    </p:anim>
                                    <p:anim calcmode="lin" valueType="num">
                                      <p:cBhvr>
                                        <p:cTn id="9" dur="1000" fill="hold"/>
                                        <p:tgtEl>
                                          <p:spTgt spid="5"/>
                                        </p:tgtEl>
                                        <p:attrNameLst>
                                          <p:attrName>style.rotation</p:attrName>
                                        </p:attrNameLst>
                                      </p:cBhvr>
                                      <p:tavLst>
                                        <p:tav tm="0">
                                          <p:val>
                                            <p:fltVal val="90"/>
                                          </p:val>
                                        </p:tav>
                                        <p:tav tm="100000">
                                          <p:val>
                                            <p:fltVal val="0"/>
                                          </p:val>
                                        </p:tav>
                                      </p:tavLst>
                                    </p:anim>
                                    <p:animEffect transition="in" filter="fade">
                                      <p:cBhvr>
                                        <p:cTn id="10" dur="10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3">
                                            <p:graphicEl>
                                              <a:dgm id="{2C362E17-A393-489A-969C-446E1088D762}"/>
                                            </p:graphicEl>
                                          </p:spTgt>
                                        </p:tgtEl>
                                        <p:attrNameLst>
                                          <p:attrName>style.visibility</p:attrName>
                                        </p:attrNameLst>
                                      </p:cBhvr>
                                      <p:to>
                                        <p:strVal val="visible"/>
                                      </p:to>
                                    </p:set>
                                    <p:anim calcmode="lin" valueType="num">
                                      <p:cBhvr>
                                        <p:cTn id="15" dur="1000" fill="hold"/>
                                        <p:tgtEl>
                                          <p:spTgt spid="3">
                                            <p:graphicEl>
                                              <a:dgm id="{2C362E17-A393-489A-969C-446E1088D762}"/>
                                            </p:graphicEl>
                                          </p:spTgt>
                                        </p:tgtEl>
                                        <p:attrNameLst>
                                          <p:attrName>ppt_w</p:attrName>
                                        </p:attrNameLst>
                                      </p:cBhvr>
                                      <p:tavLst>
                                        <p:tav tm="0">
                                          <p:val>
                                            <p:fltVal val="0"/>
                                          </p:val>
                                        </p:tav>
                                        <p:tav tm="100000">
                                          <p:val>
                                            <p:strVal val="#ppt_w"/>
                                          </p:val>
                                        </p:tav>
                                      </p:tavLst>
                                    </p:anim>
                                    <p:anim calcmode="lin" valueType="num">
                                      <p:cBhvr>
                                        <p:cTn id="16" dur="1000" fill="hold"/>
                                        <p:tgtEl>
                                          <p:spTgt spid="3">
                                            <p:graphicEl>
                                              <a:dgm id="{2C362E17-A393-489A-969C-446E1088D762}"/>
                                            </p:graphicEl>
                                          </p:spTgt>
                                        </p:tgtEl>
                                        <p:attrNameLst>
                                          <p:attrName>ppt_h</p:attrName>
                                        </p:attrNameLst>
                                      </p:cBhvr>
                                      <p:tavLst>
                                        <p:tav tm="0">
                                          <p:val>
                                            <p:fltVal val="0"/>
                                          </p:val>
                                        </p:tav>
                                        <p:tav tm="100000">
                                          <p:val>
                                            <p:strVal val="#ppt_h"/>
                                          </p:val>
                                        </p:tav>
                                      </p:tavLst>
                                    </p:anim>
                                    <p:anim calcmode="lin" valueType="num">
                                      <p:cBhvr>
                                        <p:cTn id="17" dur="1000" fill="hold"/>
                                        <p:tgtEl>
                                          <p:spTgt spid="3">
                                            <p:graphicEl>
                                              <a:dgm id="{2C362E17-A393-489A-969C-446E1088D762}"/>
                                            </p:graphicEl>
                                          </p:spTgt>
                                        </p:tgtEl>
                                        <p:attrNameLst>
                                          <p:attrName>style.rotation</p:attrName>
                                        </p:attrNameLst>
                                      </p:cBhvr>
                                      <p:tavLst>
                                        <p:tav tm="0">
                                          <p:val>
                                            <p:fltVal val="90"/>
                                          </p:val>
                                        </p:tav>
                                        <p:tav tm="100000">
                                          <p:val>
                                            <p:fltVal val="0"/>
                                          </p:val>
                                        </p:tav>
                                      </p:tavLst>
                                    </p:anim>
                                    <p:animEffect transition="in" filter="fade">
                                      <p:cBhvr>
                                        <p:cTn id="18" dur="1000"/>
                                        <p:tgtEl>
                                          <p:spTgt spid="3">
                                            <p:graphicEl>
                                              <a:dgm id="{2C362E17-A393-489A-969C-446E1088D762}"/>
                                            </p:graphic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childTnLst>
                                    <p:set>
                                      <p:cBhvr>
                                        <p:cTn id="22" dur="1" fill="hold">
                                          <p:stCondLst>
                                            <p:cond delay="0"/>
                                          </p:stCondLst>
                                        </p:cTn>
                                        <p:tgtEl>
                                          <p:spTgt spid="3">
                                            <p:graphicEl>
                                              <a:dgm id="{32A381A0-D304-46C1-B6C3-21D8029797D9}"/>
                                            </p:graphicEl>
                                          </p:spTgt>
                                        </p:tgtEl>
                                        <p:attrNameLst>
                                          <p:attrName>style.visibility</p:attrName>
                                        </p:attrNameLst>
                                      </p:cBhvr>
                                      <p:to>
                                        <p:strVal val="visible"/>
                                      </p:to>
                                    </p:set>
                                    <p:anim calcmode="lin" valueType="num">
                                      <p:cBhvr>
                                        <p:cTn id="23" dur="1000" fill="hold"/>
                                        <p:tgtEl>
                                          <p:spTgt spid="3">
                                            <p:graphicEl>
                                              <a:dgm id="{32A381A0-D304-46C1-B6C3-21D8029797D9}"/>
                                            </p:graphicEl>
                                          </p:spTgt>
                                        </p:tgtEl>
                                        <p:attrNameLst>
                                          <p:attrName>ppt_w</p:attrName>
                                        </p:attrNameLst>
                                      </p:cBhvr>
                                      <p:tavLst>
                                        <p:tav tm="0">
                                          <p:val>
                                            <p:fltVal val="0"/>
                                          </p:val>
                                        </p:tav>
                                        <p:tav tm="100000">
                                          <p:val>
                                            <p:strVal val="#ppt_w"/>
                                          </p:val>
                                        </p:tav>
                                      </p:tavLst>
                                    </p:anim>
                                    <p:anim calcmode="lin" valueType="num">
                                      <p:cBhvr>
                                        <p:cTn id="24" dur="1000" fill="hold"/>
                                        <p:tgtEl>
                                          <p:spTgt spid="3">
                                            <p:graphicEl>
                                              <a:dgm id="{32A381A0-D304-46C1-B6C3-21D8029797D9}"/>
                                            </p:graphicEl>
                                          </p:spTgt>
                                        </p:tgtEl>
                                        <p:attrNameLst>
                                          <p:attrName>ppt_h</p:attrName>
                                        </p:attrNameLst>
                                      </p:cBhvr>
                                      <p:tavLst>
                                        <p:tav tm="0">
                                          <p:val>
                                            <p:fltVal val="0"/>
                                          </p:val>
                                        </p:tav>
                                        <p:tav tm="100000">
                                          <p:val>
                                            <p:strVal val="#ppt_h"/>
                                          </p:val>
                                        </p:tav>
                                      </p:tavLst>
                                    </p:anim>
                                    <p:anim calcmode="lin" valueType="num">
                                      <p:cBhvr>
                                        <p:cTn id="25" dur="1000" fill="hold"/>
                                        <p:tgtEl>
                                          <p:spTgt spid="3">
                                            <p:graphicEl>
                                              <a:dgm id="{32A381A0-D304-46C1-B6C3-21D8029797D9}"/>
                                            </p:graphicEl>
                                          </p:spTgt>
                                        </p:tgtEl>
                                        <p:attrNameLst>
                                          <p:attrName>style.rotation</p:attrName>
                                        </p:attrNameLst>
                                      </p:cBhvr>
                                      <p:tavLst>
                                        <p:tav tm="0">
                                          <p:val>
                                            <p:fltVal val="90"/>
                                          </p:val>
                                        </p:tav>
                                        <p:tav tm="100000">
                                          <p:val>
                                            <p:fltVal val="0"/>
                                          </p:val>
                                        </p:tav>
                                      </p:tavLst>
                                    </p:anim>
                                    <p:animEffect transition="in" filter="fade">
                                      <p:cBhvr>
                                        <p:cTn id="26" dur="1000"/>
                                        <p:tgtEl>
                                          <p:spTgt spid="3">
                                            <p:graphicEl>
                                              <a:dgm id="{32A381A0-D304-46C1-B6C3-21D8029797D9}"/>
                                            </p:graphicEl>
                                          </p:spTgt>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grpId="0" nodeType="clickEffect">
                                  <p:stCondLst>
                                    <p:cond delay="0"/>
                                  </p:stCondLst>
                                  <p:childTnLst>
                                    <p:set>
                                      <p:cBhvr>
                                        <p:cTn id="30" dur="1" fill="hold">
                                          <p:stCondLst>
                                            <p:cond delay="0"/>
                                          </p:stCondLst>
                                        </p:cTn>
                                        <p:tgtEl>
                                          <p:spTgt spid="3">
                                            <p:graphicEl>
                                              <a:dgm id="{CC431D95-78C4-4486-A1A5-C4B29A678A15}"/>
                                            </p:graphicEl>
                                          </p:spTgt>
                                        </p:tgtEl>
                                        <p:attrNameLst>
                                          <p:attrName>style.visibility</p:attrName>
                                        </p:attrNameLst>
                                      </p:cBhvr>
                                      <p:to>
                                        <p:strVal val="visible"/>
                                      </p:to>
                                    </p:set>
                                    <p:anim calcmode="lin" valueType="num">
                                      <p:cBhvr>
                                        <p:cTn id="31" dur="1000" fill="hold"/>
                                        <p:tgtEl>
                                          <p:spTgt spid="3">
                                            <p:graphicEl>
                                              <a:dgm id="{CC431D95-78C4-4486-A1A5-C4B29A678A15}"/>
                                            </p:graphicEl>
                                          </p:spTgt>
                                        </p:tgtEl>
                                        <p:attrNameLst>
                                          <p:attrName>ppt_w</p:attrName>
                                        </p:attrNameLst>
                                      </p:cBhvr>
                                      <p:tavLst>
                                        <p:tav tm="0">
                                          <p:val>
                                            <p:fltVal val="0"/>
                                          </p:val>
                                        </p:tav>
                                        <p:tav tm="100000">
                                          <p:val>
                                            <p:strVal val="#ppt_w"/>
                                          </p:val>
                                        </p:tav>
                                      </p:tavLst>
                                    </p:anim>
                                    <p:anim calcmode="lin" valueType="num">
                                      <p:cBhvr>
                                        <p:cTn id="32" dur="1000" fill="hold"/>
                                        <p:tgtEl>
                                          <p:spTgt spid="3">
                                            <p:graphicEl>
                                              <a:dgm id="{CC431D95-78C4-4486-A1A5-C4B29A678A15}"/>
                                            </p:graphicEl>
                                          </p:spTgt>
                                        </p:tgtEl>
                                        <p:attrNameLst>
                                          <p:attrName>ppt_h</p:attrName>
                                        </p:attrNameLst>
                                      </p:cBhvr>
                                      <p:tavLst>
                                        <p:tav tm="0">
                                          <p:val>
                                            <p:fltVal val="0"/>
                                          </p:val>
                                        </p:tav>
                                        <p:tav tm="100000">
                                          <p:val>
                                            <p:strVal val="#ppt_h"/>
                                          </p:val>
                                        </p:tav>
                                      </p:tavLst>
                                    </p:anim>
                                    <p:anim calcmode="lin" valueType="num">
                                      <p:cBhvr>
                                        <p:cTn id="33" dur="1000" fill="hold"/>
                                        <p:tgtEl>
                                          <p:spTgt spid="3">
                                            <p:graphicEl>
                                              <a:dgm id="{CC431D95-78C4-4486-A1A5-C4B29A678A15}"/>
                                            </p:graphicEl>
                                          </p:spTgt>
                                        </p:tgtEl>
                                        <p:attrNameLst>
                                          <p:attrName>style.rotation</p:attrName>
                                        </p:attrNameLst>
                                      </p:cBhvr>
                                      <p:tavLst>
                                        <p:tav tm="0">
                                          <p:val>
                                            <p:fltVal val="90"/>
                                          </p:val>
                                        </p:tav>
                                        <p:tav tm="100000">
                                          <p:val>
                                            <p:fltVal val="0"/>
                                          </p:val>
                                        </p:tav>
                                      </p:tavLst>
                                    </p:anim>
                                    <p:animEffect transition="in" filter="fade">
                                      <p:cBhvr>
                                        <p:cTn id="34" dur="1000"/>
                                        <p:tgtEl>
                                          <p:spTgt spid="3">
                                            <p:graphicEl>
                                              <a:dgm id="{CC431D95-78C4-4486-A1A5-C4B29A678A15}"/>
                                            </p:graphicEl>
                                          </p:spTgt>
                                        </p:tgtEl>
                                      </p:cBhvr>
                                    </p:animEffect>
                                  </p:childTnLst>
                                </p:cTn>
                              </p:par>
                            </p:childTnLst>
                          </p:cTn>
                        </p:par>
                      </p:childTnLst>
                    </p:cTn>
                  </p:par>
                  <p:par>
                    <p:cTn id="35" fill="hold">
                      <p:stCondLst>
                        <p:cond delay="indefinite"/>
                      </p:stCondLst>
                      <p:childTnLst>
                        <p:par>
                          <p:cTn id="36" fill="hold">
                            <p:stCondLst>
                              <p:cond delay="0"/>
                            </p:stCondLst>
                            <p:childTnLst>
                              <p:par>
                                <p:cTn id="37" presetID="31" presetClass="entr" presetSubtype="0" fill="hold" grpId="0" nodeType="clickEffect">
                                  <p:stCondLst>
                                    <p:cond delay="0"/>
                                  </p:stCondLst>
                                  <p:childTnLst>
                                    <p:set>
                                      <p:cBhvr>
                                        <p:cTn id="38" dur="1" fill="hold">
                                          <p:stCondLst>
                                            <p:cond delay="0"/>
                                          </p:stCondLst>
                                        </p:cTn>
                                        <p:tgtEl>
                                          <p:spTgt spid="3">
                                            <p:graphicEl>
                                              <a:dgm id="{A6B2F09A-699D-47E2-848D-4C1368B0F1CE}"/>
                                            </p:graphicEl>
                                          </p:spTgt>
                                        </p:tgtEl>
                                        <p:attrNameLst>
                                          <p:attrName>style.visibility</p:attrName>
                                        </p:attrNameLst>
                                      </p:cBhvr>
                                      <p:to>
                                        <p:strVal val="visible"/>
                                      </p:to>
                                    </p:set>
                                    <p:anim calcmode="lin" valueType="num">
                                      <p:cBhvr>
                                        <p:cTn id="39" dur="1000" fill="hold"/>
                                        <p:tgtEl>
                                          <p:spTgt spid="3">
                                            <p:graphicEl>
                                              <a:dgm id="{A6B2F09A-699D-47E2-848D-4C1368B0F1CE}"/>
                                            </p:graphicEl>
                                          </p:spTgt>
                                        </p:tgtEl>
                                        <p:attrNameLst>
                                          <p:attrName>ppt_w</p:attrName>
                                        </p:attrNameLst>
                                      </p:cBhvr>
                                      <p:tavLst>
                                        <p:tav tm="0">
                                          <p:val>
                                            <p:fltVal val="0"/>
                                          </p:val>
                                        </p:tav>
                                        <p:tav tm="100000">
                                          <p:val>
                                            <p:strVal val="#ppt_w"/>
                                          </p:val>
                                        </p:tav>
                                      </p:tavLst>
                                    </p:anim>
                                    <p:anim calcmode="lin" valueType="num">
                                      <p:cBhvr>
                                        <p:cTn id="40" dur="1000" fill="hold"/>
                                        <p:tgtEl>
                                          <p:spTgt spid="3">
                                            <p:graphicEl>
                                              <a:dgm id="{A6B2F09A-699D-47E2-848D-4C1368B0F1CE}"/>
                                            </p:graphicEl>
                                          </p:spTgt>
                                        </p:tgtEl>
                                        <p:attrNameLst>
                                          <p:attrName>ppt_h</p:attrName>
                                        </p:attrNameLst>
                                      </p:cBhvr>
                                      <p:tavLst>
                                        <p:tav tm="0">
                                          <p:val>
                                            <p:fltVal val="0"/>
                                          </p:val>
                                        </p:tav>
                                        <p:tav tm="100000">
                                          <p:val>
                                            <p:strVal val="#ppt_h"/>
                                          </p:val>
                                        </p:tav>
                                      </p:tavLst>
                                    </p:anim>
                                    <p:anim calcmode="lin" valueType="num">
                                      <p:cBhvr>
                                        <p:cTn id="41" dur="1000" fill="hold"/>
                                        <p:tgtEl>
                                          <p:spTgt spid="3">
                                            <p:graphicEl>
                                              <a:dgm id="{A6B2F09A-699D-47E2-848D-4C1368B0F1CE}"/>
                                            </p:graphicEl>
                                          </p:spTgt>
                                        </p:tgtEl>
                                        <p:attrNameLst>
                                          <p:attrName>style.rotation</p:attrName>
                                        </p:attrNameLst>
                                      </p:cBhvr>
                                      <p:tavLst>
                                        <p:tav tm="0">
                                          <p:val>
                                            <p:fltVal val="90"/>
                                          </p:val>
                                        </p:tav>
                                        <p:tav tm="100000">
                                          <p:val>
                                            <p:fltVal val="0"/>
                                          </p:val>
                                        </p:tav>
                                      </p:tavLst>
                                    </p:anim>
                                    <p:animEffect transition="in" filter="fade">
                                      <p:cBhvr>
                                        <p:cTn id="42" dur="1000"/>
                                        <p:tgtEl>
                                          <p:spTgt spid="3">
                                            <p:graphicEl>
                                              <a:dgm id="{A6B2F09A-699D-47E2-848D-4C1368B0F1CE}"/>
                                            </p:graphicEl>
                                          </p:spTgt>
                                        </p:tgtEl>
                                      </p:cBhvr>
                                    </p:animEffect>
                                  </p:childTnLst>
                                </p:cTn>
                              </p:par>
                            </p:childTnLst>
                          </p:cTn>
                        </p:par>
                      </p:childTnLst>
                    </p:cTn>
                  </p:par>
                  <p:par>
                    <p:cTn id="43" fill="hold">
                      <p:stCondLst>
                        <p:cond delay="indefinite"/>
                      </p:stCondLst>
                      <p:childTnLst>
                        <p:par>
                          <p:cTn id="44" fill="hold">
                            <p:stCondLst>
                              <p:cond delay="0"/>
                            </p:stCondLst>
                            <p:childTnLst>
                              <p:par>
                                <p:cTn id="45" presetID="31" presetClass="entr" presetSubtype="0" fill="hold" grpId="0" nodeType="clickEffect">
                                  <p:stCondLst>
                                    <p:cond delay="0"/>
                                  </p:stCondLst>
                                  <p:childTnLst>
                                    <p:set>
                                      <p:cBhvr>
                                        <p:cTn id="46" dur="1" fill="hold">
                                          <p:stCondLst>
                                            <p:cond delay="0"/>
                                          </p:stCondLst>
                                        </p:cTn>
                                        <p:tgtEl>
                                          <p:spTgt spid="3">
                                            <p:graphicEl>
                                              <a:dgm id="{77650B12-62F6-4721-BBEC-5AD5566A0574}"/>
                                            </p:graphicEl>
                                          </p:spTgt>
                                        </p:tgtEl>
                                        <p:attrNameLst>
                                          <p:attrName>style.visibility</p:attrName>
                                        </p:attrNameLst>
                                      </p:cBhvr>
                                      <p:to>
                                        <p:strVal val="visible"/>
                                      </p:to>
                                    </p:set>
                                    <p:anim calcmode="lin" valueType="num">
                                      <p:cBhvr>
                                        <p:cTn id="47" dur="1000" fill="hold"/>
                                        <p:tgtEl>
                                          <p:spTgt spid="3">
                                            <p:graphicEl>
                                              <a:dgm id="{77650B12-62F6-4721-BBEC-5AD5566A0574}"/>
                                            </p:graphicEl>
                                          </p:spTgt>
                                        </p:tgtEl>
                                        <p:attrNameLst>
                                          <p:attrName>ppt_w</p:attrName>
                                        </p:attrNameLst>
                                      </p:cBhvr>
                                      <p:tavLst>
                                        <p:tav tm="0">
                                          <p:val>
                                            <p:fltVal val="0"/>
                                          </p:val>
                                        </p:tav>
                                        <p:tav tm="100000">
                                          <p:val>
                                            <p:strVal val="#ppt_w"/>
                                          </p:val>
                                        </p:tav>
                                      </p:tavLst>
                                    </p:anim>
                                    <p:anim calcmode="lin" valueType="num">
                                      <p:cBhvr>
                                        <p:cTn id="48" dur="1000" fill="hold"/>
                                        <p:tgtEl>
                                          <p:spTgt spid="3">
                                            <p:graphicEl>
                                              <a:dgm id="{77650B12-62F6-4721-BBEC-5AD5566A0574}"/>
                                            </p:graphicEl>
                                          </p:spTgt>
                                        </p:tgtEl>
                                        <p:attrNameLst>
                                          <p:attrName>ppt_h</p:attrName>
                                        </p:attrNameLst>
                                      </p:cBhvr>
                                      <p:tavLst>
                                        <p:tav tm="0">
                                          <p:val>
                                            <p:fltVal val="0"/>
                                          </p:val>
                                        </p:tav>
                                        <p:tav tm="100000">
                                          <p:val>
                                            <p:strVal val="#ppt_h"/>
                                          </p:val>
                                        </p:tav>
                                      </p:tavLst>
                                    </p:anim>
                                    <p:anim calcmode="lin" valueType="num">
                                      <p:cBhvr>
                                        <p:cTn id="49" dur="1000" fill="hold"/>
                                        <p:tgtEl>
                                          <p:spTgt spid="3">
                                            <p:graphicEl>
                                              <a:dgm id="{77650B12-62F6-4721-BBEC-5AD5566A0574}"/>
                                            </p:graphicEl>
                                          </p:spTgt>
                                        </p:tgtEl>
                                        <p:attrNameLst>
                                          <p:attrName>style.rotation</p:attrName>
                                        </p:attrNameLst>
                                      </p:cBhvr>
                                      <p:tavLst>
                                        <p:tav tm="0">
                                          <p:val>
                                            <p:fltVal val="90"/>
                                          </p:val>
                                        </p:tav>
                                        <p:tav tm="100000">
                                          <p:val>
                                            <p:fltVal val="0"/>
                                          </p:val>
                                        </p:tav>
                                      </p:tavLst>
                                    </p:anim>
                                    <p:animEffect transition="in" filter="fade">
                                      <p:cBhvr>
                                        <p:cTn id="50" dur="1000"/>
                                        <p:tgtEl>
                                          <p:spTgt spid="3">
                                            <p:graphicEl>
                                              <a:dgm id="{77650B12-62F6-4721-BBEC-5AD5566A0574}"/>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 grpId="0">
        <p:bldSub>
          <a:bldDgm bld="one"/>
        </p:bldSub>
      </p:bldGraphic>
      <p:bldP spid="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925784" y="1321726"/>
            <a:ext cx="6276107" cy="1446550"/>
          </a:xfrm>
          <a:prstGeom prst="rect">
            <a:avLst/>
          </a:prstGeom>
          <a:noFill/>
        </p:spPr>
        <p:txBody>
          <a:bodyPr wrap="square" rtlCol="0">
            <a:spAutoFit/>
          </a:bodyPr>
          <a:lstStyle/>
          <a:p>
            <a:pPr algn="ctr"/>
            <a:r>
              <a:rPr lang="bn-BD" sz="8800" dirty="0" smtClean="0">
                <a:solidFill>
                  <a:schemeClr val="accent5">
                    <a:lumMod val="75000"/>
                  </a:schemeClr>
                </a:solidFill>
                <a:latin typeface="NikoshBAN" panose="02000000000000000000" pitchFamily="2" charset="0"/>
                <a:cs typeface="NikoshBAN" panose="02000000000000000000" pitchFamily="2" charset="0"/>
              </a:rPr>
              <a:t>শিখন ফলঃ-</a:t>
            </a:r>
            <a:endParaRPr lang="en-US" sz="8800" dirty="0">
              <a:solidFill>
                <a:schemeClr val="accent5">
                  <a:lumMod val="75000"/>
                </a:schemeClr>
              </a:solidFill>
              <a:latin typeface="NikoshBAN" panose="02000000000000000000" pitchFamily="2" charset="0"/>
              <a:cs typeface="NikoshBAN" panose="02000000000000000000" pitchFamily="2" charset="0"/>
            </a:endParaRPr>
          </a:p>
        </p:txBody>
      </p:sp>
      <p:sp>
        <p:nvSpPr>
          <p:cNvPr id="3" name="TextBox 2"/>
          <p:cNvSpPr txBox="1"/>
          <p:nvPr/>
        </p:nvSpPr>
        <p:spPr>
          <a:xfrm>
            <a:off x="678872" y="3254433"/>
            <a:ext cx="9157855" cy="2308324"/>
          </a:xfrm>
          <a:prstGeom prst="rect">
            <a:avLst/>
          </a:prstGeom>
          <a:noFill/>
        </p:spPr>
        <p:txBody>
          <a:bodyPr wrap="square" rtlCol="0">
            <a:spAutoFit/>
          </a:bodyPr>
          <a:lstStyle/>
          <a:p>
            <a:r>
              <a:rPr lang="bn-BD" sz="3600" dirty="0" smtClean="0">
                <a:solidFill>
                  <a:srgbClr val="00B050"/>
                </a:solidFill>
                <a:latin typeface="NikoshBAN" panose="02000000000000000000" pitchFamily="2" charset="0"/>
                <a:cs typeface="NikoshBAN" panose="02000000000000000000" pitchFamily="2" charset="0"/>
              </a:rPr>
              <a:t>এই পাঠের শেষে,</a:t>
            </a:r>
          </a:p>
          <a:p>
            <a:r>
              <a:rPr lang="bn-BD" sz="3600" dirty="0" smtClean="0">
                <a:solidFill>
                  <a:srgbClr val="00B050"/>
                </a:solidFill>
                <a:latin typeface="NikoshBAN" panose="02000000000000000000" pitchFamily="2" charset="0"/>
                <a:cs typeface="NikoshBAN" panose="02000000000000000000" pitchFamily="2" charset="0"/>
              </a:rPr>
              <a:t>১। আইনবিভাগ কি তা বলতে পারবে।</a:t>
            </a:r>
          </a:p>
          <a:p>
            <a:r>
              <a:rPr lang="bn-BD" sz="3600" dirty="0" smtClean="0">
                <a:solidFill>
                  <a:srgbClr val="00B050"/>
                </a:solidFill>
                <a:latin typeface="NikoshBAN" panose="02000000000000000000" pitchFamily="2" charset="0"/>
                <a:cs typeface="NikoshBAN" panose="02000000000000000000" pitchFamily="2" charset="0"/>
              </a:rPr>
              <a:t>২।আইনবিভাগের গঠন সমূহ ব্যাখ্যা করতে পারবে।</a:t>
            </a:r>
          </a:p>
          <a:p>
            <a:r>
              <a:rPr lang="bn-BD" sz="3600" dirty="0" smtClean="0">
                <a:solidFill>
                  <a:srgbClr val="00B050"/>
                </a:solidFill>
                <a:latin typeface="NikoshBAN" panose="02000000000000000000" pitchFamily="2" charset="0"/>
                <a:cs typeface="NikoshBAN" panose="02000000000000000000" pitchFamily="2" charset="0"/>
              </a:rPr>
              <a:t>৩। আইনবিভাগের কার্যাবলী সমূহ মূল্যায়ন করতে পারবে।</a:t>
            </a:r>
            <a:endParaRPr lang="en-US" sz="3600" dirty="0">
              <a:solidFill>
                <a:srgbClr val="00B050"/>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174795728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31" presetClass="entr" presetSubtype="0" fill="hold" grpId="0" nodeType="clickEffect">
                                  <p:stCondLst>
                                    <p:cond delay="0"/>
                                  </p:stCondLst>
                                  <p:childTnLst>
                                    <p:set>
                                      <p:cBhvr>
                                        <p:cTn id="24" dur="1" fill="hold">
                                          <p:stCondLst>
                                            <p:cond delay="0"/>
                                          </p:stCondLst>
                                        </p:cTn>
                                        <p:tgtEl>
                                          <p:spTgt spid="3"/>
                                        </p:tgtEl>
                                        <p:attrNameLst>
                                          <p:attrName>style.visibility</p:attrName>
                                        </p:attrNameLst>
                                      </p:cBhvr>
                                      <p:to>
                                        <p:strVal val="visible"/>
                                      </p:to>
                                    </p:set>
                                    <p:anim calcmode="lin" valueType="num">
                                      <p:cBhvr>
                                        <p:cTn id="25" dur="1000" fill="hold"/>
                                        <p:tgtEl>
                                          <p:spTgt spid="3"/>
                                        </p:tgtEl>
                                        <p:attrNameLst>
                                          <p:attrName>ppt_w</p:attrName>
                                        </p:attrNameLst>
                                      </p:cBhvr>
                                      <p:tavLst>
                                        <p:tav tm="0">
                                          <p:val>
                                            <p:fltVal val="0"/>
                                          </p:val>
                                        </p:tav>
                                        <p:tav tm="100000">
                                          <p:val>
                                            <p:strVal val="#ppt_w"/>
                                          </p:val>
                                        </p:tav>
                                      </p:tavLst>
                                    </p:anim>
                                    <p:anim calcmode="lin" valueType="num">
                                      <p:cBhvr>
                                        <p:cTn id="26" dur="1000" fill="hold"/>
                                        <p:tgtEl>
                                          <p:spTgt spid="3"/>
                                        </p:tgtEl>
                                        <p:attrNameLst>
                                          <p:attrName>ppt_h</p:attrName>
                                        </p:attrNameLst>
                                      </p:cBhvr>
                                      <p:tavLst>
                                        <p:tav tm="0">
                                          <p:val>
                                            <p:fltVal val="0"/>
                                          </p:val>
                                        </p:tav>
                                        <p:tav tm="100000">
                                          <p:val>
                                            <p:strVal val="#ppt_h"/>
                                          </p:val>
                                        </p:tav>
                                      </p:tavLst>
                                    </p:anim>
                                    <p:anim calcmode="lin" valueType="num">
                                      <p:cBhvr>
                                        <p:cTn id="27" dur="1000" fill="hold"/>
                                        <p:tgtEl>
                                          <p:spTgt spid="3"/>
                                        </p:tgtEl>
                                        <p:attrNameLst>
                                          <p:attrName>style.rotation</p:attrName>
                                        </p:attrNameLst>
                                      </p:cBhvr>
                                      <p:tavLst>
                                        <p:tav tm="0">
                                          <p:val>
                                            <p:fltVal val="90"/>
                                          </p:val>
                                        </p:tav>
                                        <p:tav tm="100000">
                                          <p:val>
                                            <p:fltVal val="0"/>
                                          </p:val>
                                        </p:tav>
                                      </p:tavLst>
                                    </p:anim>
                                    <p:animEffect transition="in" filter="fade">
                                      <p:cBhvr>
                                        <p:cTn id="28"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373</TotalTime>
  <Words>350</Words>
  <Application>Microsoft Office PowerPoint</Application>
  <PresentationFormat>Widescreen</PresentationFormat>
  <Paragraphs>47</Paragraphs>
  <Slides>16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NikoshBAN</vt:lpstr>
      <vt:lpstr>Trebuchet MS</vt:lpstr>
      <vt:lpstr>Wingdings 3</vt:lpstr>
      <vt:lpstr>Facet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78L6N72</dc:creator>
  <cp:lastModifiedBy>78L6N72</cp:lastModifiedBy>
  <cp:revision>93</cp:revision>
  <dcterms:created xsi:type="dcterms:W3CDTF">2019-09-04T12:15:58Z</dcterms:created>
  <dcterms:modified xsi:type="dcterms:W3CDTF">2019-10-25T17:19:55Z</dcterms:modified>
</cp:coreProperties>
</file>