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8" r:id="rId3"/>
    <p:sldId id="259" r:id="rId4"/>
    <p:sldId id="260" r:id="rId5"/>
    <p:sldId id="261" r:id="rId6"/>
    <p:sldId id="262" r:id="rId7"/>
    <p:sldId id="267" r:id="rId8"/>
    <p:sldId id="268" r:id="rId9"/>
    <p:sldId id="263" r:id="rId10"/>
    <p:sldId id="264" r:id="rId11"/>
    <p:sldId id="265" r:id="rId12"/>
    <p:sldId id="266"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B4C0B-22C5-416C-9293-61F72E6B55B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00DCD057-C769-482F-8B32-2C628BB88717}">
      <dgm:prSet phldrT="[Text]" custT="1"/>
      <dgm:spPr/>
      <dgm:t>
        <a:bodyPr/>
        <a:lstStyle/>
        <a:p>
          <a:r>
            <a:rPr lang="bn-BD" sz="2400" dirty="0" smtClean="0">
              <a:solidFill>
                <a:schemeClr val="accent5">
                  <a:lumMod val="75000"/>
                </a:schemeClr>
              </a:solidFill>
              <a:latin typeface="NikoshBAN" panose="02000000000000000000" pitchFamily="2" charset="0"/>
              <a:cs typeface="NikoshBAN" panose="02000000000000000000" pitchFamily="2" charset="0"/>
            </a:rPr>
            <a:t>  ১। নিম্ন আদালত,</a:t>
          </a:r>
        </a:p>
        <a:p>
          <a:r>
            <a:rPr lang="bn-BD" sz="2400" dirty="0" smtClean="0">
              <a:solidFill>
                <a:schemeClr val="accent5">
                  <a:lumMod val="75000"/>
                </a:schemeClr>
              </a:solidFill>
              <a:latin typeface="NikoshBAN" panose="02000000000000000000" pitchFamily="2" charset="0"/>
              <a:cs typeface="NikoshBAN" panose="02000000000000000000" pitchFamily="2" charset="0"/>
            </a:rPr>
            <a:t>ক। ফৌজদারি আদালত,</a:t>
          </a:r>
        </a:p>
        <a:p>
          <a:r>
            <a:rPr lang="bn-BD" sz="2400" dirty="0" smtClean="0">
              <a:solidFill>
                <a:schemeClr val="accent5">
                  <a:lumMod val="75000"/>
                </a:schemeClr>
              </a:solidFill>
              <a:latin typeface="NikoshBAN" panose="02000000000000000000" pitchFamily="2" charset="0"/>
              <a:cs typeface="NikoshBAN" panose="02000000000000000000" pitchFamily="2" charset="0"/>
            </a:rPr>
            <a:t>খ। দেওয়ানি আদালত।</a:t>
          </a:r>
          <a:endParaRPr lang="en-US" sz="2400" dirty="0">
            <a:solidFill>
              <a:schemeClr val="accent5">
                <a:lumMod val="75000"/>
              </a:schemeClr>
            </a:solidFill>
            <a:latin typeface="NikoshBAN" panose="02000000000000000000" pitchFamily="2" charset="0"/>
            <a:cs typeface="NikoshBAN" panose="02000000000000000000" pitchFamily="2" charset="0"/>
          </a:endParaRPr>
        </a:p>
      </dgm:t>
    </dgm:pt>
    <dgm:pt modelId="{2BADA373-A8CA-4B38-A162-4BAD641BF59E}" type="parTrans" cxnId="{EB781E2A-B8D3-45BB-ACFC-29195CDB2EE0}">
      <dgm:prSet/>
      <dgm:spPr/>
      <dgm:t>
        <a:bodyPr/>
        <a:lstStyle/>
        <a:p>
          <a:endParaRPr lang="en-US"/>
        </a:p>
      </dgm:t>
    </dgm:pt>
    <dgm:pt modelId="{A21F5DF7-37CA-489D-AA6F-2ABDA858D118}" type="sibTrans" cxnId="{EB781E2A-B8D3-45BB-ACFC-29195CDB2EE0}">
      <dgm:prSet/>
      <dgm:spPr/>
      <dgm:t>
        <a:bodyPr/>
        <a:lstStyle/>
        <a:p>
          <a:endParaRPr lang="en-US"/>
        </a:p>
      </dgm:t>
    </dgm:pt>
    <dgm:pt modelId="{679F4B22-A185-476F-BD70-5476855643FF}">
      <dgm:prSet phldrT="[Text]" custT="1"/>
      <dgm:spPr/>
      <dgm:t>
        <a:bodyPr/>
        <a:lstStyle/>
        <a:p>
          <a:r>
            <a:rPr lang="bn-BD" sz="3200" dirty="0" smtClean="0">
              <a:solidFill>
                <a:srgbClr val="FFFF00"/>
              </a:solidFill>
              <a:latin typeface="NikoshBAN" panose="02000000000000000000" pitchFamily="2" charset="0"/>
              <a:cs typeface="NikoshBAN" panose="02000000000000000000" pitchFamily="2" charset="0"/>
            </a:rPr>
            <a:t>৩। উচ্চ আদালত,</a:t>
          </a:r>
        </a:p>
        <a:p>
          <a:r>
            <a:rPr lang="bn-BD" sz="3200" dirty="0" smtClean="0">
              <a:solidFill>
                <a:srgbClr val="FFFF00"/>
              </a:solidFill>
              <a:latin typeface="NikoshBAN" panose="02000000000000000000" pitchFamily="2" charset="0"/>
              <a:cs typeface="NikoshBAN" panose="02000000000000000000" pitchFamily="2" charset="0"/>
            </a:rPr>
            <a:t>ক। হাই কোর্ট বিভাগ,</a:t>
          </a:r>
        </a:p>
        <a:p>
          <a:r>
            <a:rPr lang="bn-BD" sz="3200" dirty="0" smtClean="0">
              <a:solidFill>
                <a:srgbClr val="FFFF00"/>
              </a:solidFill>
              <a:latin typeface="NikoshBAN" panose="02000000000000000000" pitchFamily="2" charset="0"/>
              <a:cs typeface="NikoshBAN" panose="02000000000000000000" pitchFamily="2" charset="0"/>
            </a:rPr>
            <a:t>খ। আপিল বিভাগ।</a:t>
          </a:r>
          <a:endParaRPr lang="en-US" sz="3200" dirty="0">
            <a:solidFill>
              <a:srgbClr val="FFFF00"/>
            </a:solidFill>
            <a:latin typeface="NikoshBAN" panose="02000000000000000000" pitchFamily="2" charset="0"/>
            <a:cs typeface="NikoshBAN" panose="02000000000000000000" pitchFamily="2" charset="0"/>
          </a:endParaRPr>
        </a:p>
      </dgm:t>
    </dgm:pt>
    <dgm:pt modelId="{D797A5C2-C328-421A-B7AD-0B68BE209634}" type="parTrans" cxnId="{064FE31F-0855-4B35-8493-9072CEF7D4FE}">
      <dgm:prSet/>
      <dgm:spPr/>
      <dgm:t>
        <a:bodyPr/>
        <a:lstStyle/>
        <a:p>
          <a:endParaRPr lang="en-US"/>
        </a:p>
      </dgm:t>
    </dgm:pt>
    <dgm:pt modelId="{08D27BEB-4009-45B1-968D-41D33241C176}" type="sibTrans" cxnId="{064FE31F-0855-4B35-8493-9072CEF7D4FE}">
      <dgm:prSet/>
      <dgm:spPr/>
      <dgm:t>
        <a:bodyPr/>
        <a:lstStyle/>
        <a:p>
          <a:endParaRPr lang="en-US"/>
        </a:p>
      </dgm:t>
    </dgm:pt>
    <dgm:pt modelId="{6BE180B6-D140-4388-A4C5-D39E39E4A7FC}">
      <dgm:prSet phldrT="[Text]" custT="1"/>
      <dgm:spPr/>
      <dgm:t>
        <a:bodyPr/>
        <a:lstStyle/>
        <a:p>
          <a:r>
            <a:rPr lang="bn-BD" sz="2800" dirty="0" smtClean="0">
              <a:solidFill>
                <a:schemeClr val="bg2">
                  <a:lumMod val="10000"/>
                </a:schemeClr>
              </a:solidFill>
              <a:latin typeface="NikoshBAN" panose="02000000000000000000" pitchFamily="2" charset="0"/>
              <a:cs typeface="NikoshBAN" panose="02000000000000000000" pitchFamily="2" charset="0"/>
            </a:rPr>
            <a:t> ২। মধ্যম স্তরের আদালত,</a:t>
          </a:r>
        </a:p>
        <a:p>
          <a:r>
            <a:rPr lang="bn-BD" sz="2800" dirty="0" smtClean="0">
              <a:solidFill>
                <a:schemeClr val="bg2">
                  <a:lumMod val="10000"/>
                </a:schemeClr>
              </a:solidFill>
              <a:latin typeface="NikoshBAN" panose="02000000000000000000" pitchFamily="2" charset="0"/>
              <a:cs typeface="NikoshBAN" panose="02000000000000000000" pitchFamily="2" charset="0"/>
            </a:rPr>
            <a:t>ক। জেলা জজ আদালত,</a:t>
          </a:r>
        </a:p>
        <a:p>
          <a:r>
            <a:rPr lang="bn-BD" sz="2800" dirty="0" smtClean="0">
              <a:solidFill>
                <a:schemeClr val="bg2">
                  <a:lumMod val="10000"/>
                </a:schemeClr>
              </a:solidFill>
              <a:latin typeface="NikoshBAN" panose="02000000000000000000" pitchFamily="2" charset="0"/>
              <a:cs typeface="NikoshBAN" panose="02000000000000000000" pitchFamily="2" charset="0"/>
            </a:rPr>
            <a:t>খ। দায়রা জজ আদালত।</a:t>
          </a:r>
          <a:endParaRPr lang="en-US" sz="2800" dirty="0">
            <a:solidFill>
              <a:schemeClr val="bg2">
                <a:lumMod val="10000"/>
              </a:schemeClr>
            </a:solidFill>
            <a:latin typeface="NikoshBAN" panose="02000000000000000000" pitchFamily="2" charset="0"/>
            <a:cs typeface="NikoshBAN" panose="02000000000000000000" pitchFamily="2" charset="0"/>
          </a:endParaRPr>
        </a:p>
      </dgm:t>
    </dgm:pt>
    <dgm:pt modelId="{30E188ED-FBE5-433D-A3D2-B91A68471D6B}" type="parTrans" cxnId="{FAE5F8E2-9F00-465F-8468-D8662371345B}">
      <dgm:prSet/>
      <dgm:spPr/>
      <dgm:t>
        <a:bodyPr/>
        <a:lstStyle/>
        <a:p>
          <a:endParaRPr lang="en-US"/>
        </a:p>
      </dgm:t>
    </dgm:pt>
    <dgm:pt modelId="{FB3CB849-F013-4704-BCD3-F7D584C3D486}" type="sibTrans" cxnId="{FAE5F8E2-9F00-465F-8468-D8662371345B}">
      <dgm:prSet/>
      <dgm:spPr/>
      <dgm:t>
        <a:bodyPr/>
        <a:lstStyle/>
        <a:p>
          <a:endParaRPr lang="en-US"/>
        </a:p>
      </dgm:t>
    </dgm:pt>
    <dgm:pt modelId="{065678F6-B246-4FBD-A995-69524E9FD773}" type="pres">
      <dgm:prSet presAssocID="{0B4B4C0B-22C5-416C-9293-61F72E6B55B3}" presName="Name0" presStyleCnt="0">
        <dgm:presLayoutVars>
          <dgm:dir/>
          <dgm:resizeHandles val="exact"/>
        </dgm:presLayoutVars>
      </dgm:prSet>
      <dgm:spPr/>
      <dgm:t>
        <a:bodyPr/>
        <a:lstStyle/>
        <a:p>
          <a:endParaRPr lang="en-US"/>
        </a:p>
      </dgm:t>
    </dgm:pt>
    <dgm:pt modelId="{8AB918CF-4906-44D2-8CFB-610B9C64CE4F}" type="pres">
      <dgm:prSet presAssocID="{00DCD057-C769-482F-8B32-2C628BB88717}" presName="node" presStyleLbl="node1" presStyleIdx="0" presStyleCnt="3" custScaleX="163297" custScaleY="111959" custRadScaleRad="87656" custRadScaleInc="-2180">
        <dgm:presLayoutVars>
          <dgm:bulletEnabled val="1"/>
        </dgm:presLayoutVars>
      </dgm:prSet>
      <dgm:spPr/>
      <dgm:t>
        <a:bodyPr/>
        <a:lstStyle/>
        <a:p>
          <a:endParaRPr lang="en-US"/>
        </a:p>
      </dgm:t>
    </dgm:pt>
    <dgm:pt modelId="{20BD8DA6-F676-487A-8EE5-576D8AC45937}" type="pres">
      <dgm:prSet presAssocID="{A21F5DF7-37CA-489D-AA6F-2ABDA858D118}" presName="sibTrans" presStyleLbl="sibTrans2D1" presStyleIdx="0" presStyleCnt="3"/>
      <dgm:spPr/>
      <dgm:t>
        <a:bodyPr/>
        <a:lstStyle/>
        <a:p>
          <a:endParaRPr lang="en-US"/>
        </a:p>
      </dgm:t>
    </dgm:pt>
    <dgm:pt modelId="{2D96F368-AF81-4B37-B470-B2BFD4EEF856}" type="pres">
      <dgm:prSet presAssocID="{A21F5DF7-37CA-489D-AA6F-2ABDA858D118}" presName="connectorText" presStyleLbl="sibTrans2D1" presStyleIdx="0" presStyleCnt="3"/>
      <dgm:spPr/>
      <dgm:t>
        <a:bodyPr/>
        <a:lstStyle/>
        <a:p>
          <a:endParaRPr lang="en-US"/>
        </a:p>
      </dgm:t>
    </dgm:pt>
    <dgm:pt modelId="{E2A1D2A4-10F2-4983-BF21-245062BDF47C}" type="pres">
      <dgm:prSet presAssocID="{679F4B22-A185-476F-BD70-5476855643FF}" presName="node" presStyleLbl="node1" presStyleIdx="1" presStyleCnt="3" custScaleX="166988" custScaleY="131421" custRadScaleRad="102348" custRadScaleInc="-21045">
        <dgm:presLayoutVars>
          <dgm:bulletEnabled val="1"/>
        </dgm:presLayoutVars>
      </dgm:prSet>
      <dgm:spPr/>
      <dgm:t>
        <a:bodyPr/>
        <a:lstStyle/>
        <a:p>
          <a:endParaRPr lang="en-US"/>
        </a:p>
      </dgm:t>
    </dgm:pt>
    <dgm:pt modelId="{D39EF4B9-34C8-4A80-92EB-206ADE328842}" type="pres">
      <dgm:prSet presAssocID="{08D27BEB-4009-45B1-968D-41D33241C176}" presName="sibTrans" presStyleLbl="sibTrans2D1" presStyleIdx="1" presStyleCnt="3"/>
      <dgm:spPr/>
      <dgm:t>
        <a:bodyPr/>
        <a:lstStyle/>
        <a:p>
          <a:endParaRPr lang="en-US"/>
        </a:p>
      </dgm:t>
    </dgm:pt>
    <dgm:pt modelId="{65FC5B9C-15CE-4F96-AE64-AC94727D6685}" type="pres">
      <dgm:prSet presAssocID="{08D27BEB-4009-45B1-968D-41D33241C176}" presName="connectorText" presStyleLbl="sibTrans2D1" presStyleIdx="1" presStyleCnt="3"/>
      <dgm:spPr/>
      <dgm:t>
        <a:bodyPr/>
        <a:lstStyle/>
        <a:p>
          <a:endParaRPr lang="en-US"/>
        </a:p>
      </dgm:t>
    </dgm:pt>
    <dgm:pt modelId="{2AC1406E-0EFE-4706-83F9-1A66B022040E}" type="pres">
      <dgm:prSet presAssocID="{6BE180B6-D140-4388-A4C5-D39E39E4A7FC}" presName="node" presStyleLbl="node1" presStyleIdx="2" presStyleCnt="3" custScaleX="148251" custScaleY="129134" custRadScaleRad="109120" custRadScaleInc="22347">
        <dgm:presLayoutVars>
          <dgm:bulletEnabled val="1"/>
        </dgm:presLayoutVars>
      </dgm:prSet>
      <dgm:spPr/>
      <dgm:t>
        <a:bodyPr/>
        <a:lstStyle/>
        <a:p>
          <a:endParaRPr lang="en-US"/>
        </a:p>
      </dgm:t>
    </dgm:pt>
    <dgm:pt modelId="{34BF8745-A234-49C8-B106-0CF26B1E9D52}" type="pres">
      <dgm:prSet presAssocID="{FB3CB849-F013-4704-BCD3-F7D584C3D486}" presName="sibTrans" presStyleLbl="sibTrans2D1" presStyleIdx="2" presStyleCnt="3"/>
      <dgm:spPr/>
      <dgm:t>
        <a:bodyPr/>
        <a:lstStyle/>
        <a:p>
          <a:endParaRPr lang="en-US"/>
        </a:p>
      </dgm:t>
    </dgm:pt>
    <dgm:pt modelId="{08E0D78C-A4D4-4C58-8223-0F3DAF469E6A}" type="pres">
      <dgm:prSet presAssocID="{FB3CB849-F013-4704-BCD3-F7D584C3D486}" presName="connectorText" presStyleLbl="sibTrans2D1" presStyleIdx="2" presStyleCnt="3"/>
      <dgm:spPr/>
      <dgm:t>
        <a:bodyPr/>
        <a:lstStyle/>
        <a:p>
          <a:endParaRPr lang="en-US"/>
        </a:p>
      </dgm:t>
    </dgm:pt>
  </dgm:ptLst>
  <dgm:cxnLst>
    <dgm:cxn modelId="{EB781E2A-B8D3-45BB-ACFC-29195CDB2EE0}" srcId="{0B4B4C0B-22C5-416C-9293-61F72E6B55B3}" destId="{00DCD057-C769-482F-8B32-2C628BB88717}" srcOrd="0" destOrd="0" parTransId="{2BADA373-A8CA-4B38-A162-4BAD641BF59E}" sibTransId="{A21F5DF7-37CA-489D-AA6F-2ABDA858D118}"/>
    <dgm:cxn modelId="{3CE48206-512F-44A2-9C64-7325D4A03531}" type="presOf" srcId="{A21F5DF7-37CA-489D-AA6F-2ABDA858D118}" destId="{2D96F368-AF81-4B37-B470-B2BFD4EEF856}" srcOrd="1" destOrd="0" presId="urn:microsoft.com/office/officeart/2005/8/layout/cycle7"/>
    <dgm:cxn modelId="{064FE31F-0855-4B35-8493-9072CEF7D4FE}" srcId="{0B4B4C0B-22C5-416C-9293-61F72E6B55B3}" destId="{679F4B22-A185-476F-BD70-5476855643FF}" srcOrd="1" destOrd="0" parTransId="{D797A5C2-C328-421A-B7AD-0B68BE209634}" sibTransId="{08D27BEB-4009-45B1-968D-41D33241C176}"/>
    <dgm:cxn modelId="{EE7ED0F2-614B-44A8-9EA8-8976C62C643A}" type="presOf" srcId="{6BE180B6-D140-4388-A4C5-D39E39E4A7FC}" destId="{2AC1406E-0EFE-4706-83F9-1A66B022040E}" srcOrd="0" destOrd="0" presId="urn:microsoft.com/office/officeart/2005/8/layout/cycle7"/>
    <dgm:cxn modelId="{9DBA25AE-3FD4-441D-AFEE-415003512B52}" type="presOf" srcId="{08D27BEB-4009-45B1-968D-41D33241C176}" destId="{D39EF4B9-34C8-4A80-92EB-206ADE328842}" srcOrd="0" destOrd="0" presId="urn:microsoft.com/office/officeart/2005/8/layout/cycle7"/>
    <dgm:cxn modelId="{655E2E71-C628-4CC6-953D-B5901859B4B5}" type="presOf" srcId="{00DCD057-C769-482F-8B32-2C628BB88717}" destId="{8AB918CF-4906-44D2-8CFB-610B9C64CE4F}" srcOrd="0" destOrd="0" presId="urn:microsoft.com/office/officeart/2005/8/layout/cycle7"/>
    <dgm:cxn modelId="{F9C5DA19-32B7-4DDE-9071-878D4F39599F}" type="presOf" srcId="{08D27BEB-4009-45B1-968D-41D33241C176}" destId="{65FC5B9C-15CE-4F96-AE64-AC94727D6685}" srcOrd="1" destOrd="0" presId="urn:microsoft.com/office/officeart/2005/8/layout/cycle7"/>
    <dgm:cxn modelId="{4296D1C4-9C53-40F8-B366-55B36936A718}" type="presOf" srcId="{A21F5DF7-37CA-489D-AA6F-2ABDA858D118}" destId="{20BD8DA6-F676-487A-8EE5-576D8AC45937}" srcOrd="0" destOrd="0" presId="urn:microsoft.com/office/officeart/2005/8/layout/cycle7"/>
    <dgm:cxn modelId="{FAE5F8E2-9F00-465F-8468-D8662371345B}" srcId="{0B4B4C0B-22C5-416C-9293-61F72E6B55B3}" destId="{6BE180B6-D140-4388-A4C5-D39E39E4A7FC}" srcOrd="2" destOrd="0" parTransId="{30E188ED-FBE5-433D-A3D2-B91A68471D6B}" sibTransId="{FB3CB849-F013-4704-BCD3-F7D584C3D486}"/>
    <dgm:cxn modelId="{D9AFCD65-97E3-4855-99B1-B87CDF905E7B}" type="presOf" srcId="{FB3CB849-F013-4704-BCD3-F7D584C3D486}" destId="{34BF8745-A234-49C8-B106-0CF26B1E9D52}" srcOrd="0" destOrd="0" presId="urn:microsoft.com/office/officeart/2005/8/layout/cycle7"/>
    <dgm:cxn modelId="{821A4B57-6C29-4805-87DE-9153EAF2C6EF}" type="presOf" srcId="{FB3CB849-F013-4704-BCD3-F7D584C3D486}" destId="{08E0D78C-A4D4-4C58-8223-0F3DAF469E6A}" srcOrd="1" destOrd="0" presId="urn:microsoft.com/office/officeart/2005/8/layout/cycle7"/>
    <dgm:cxn modelId="{40F8E96B-DFA9-4D7F-BFD7-6D6920FEEB1F}" type="presOf" srcId="{0B4B4C0B-22C5-416C-9293-61F72E6B55B3}" destId="{065678F6-B246-4FBD-A995-69524E9FD773}" srcOrd="0" destOrd="0" presId="urn:microsoft.com/office/officeart/2005/8/layout/cycle7"/>
    <dgm:cxn modelId="{D96CB068-D91D-421A-817E-5F427CF751AD}" type="presOf" srcId="{679F4B22-A185-476F-BD70-5476855643FF}" destId="{E2A1D2A4-10F2-4983-BF21-245062BDF47C}" srcOrd="0" destOrd="0" presId="urn:microsoft.com/office/officeart/2005/8/layout/cycle7"/>
    <dgm:cxn modelId="{44F6B5C4-2C71-4E6E-9157-7FE1300DB1C0}" type="presParOf" srcId="{065678F6-B246-4FBD-A995-69524E9FD773}" destId="{8AB918CF-4906-44D2-8CFB-610B9C64CE4F}" srcOrd="0" destOrd="0" presId="urn:microsoft.com/office/officeart/2005/8/layout/cycle7"/>
    <dgm:cxn modelId="{71828818-4EA7-4CE0-8985-F810C561F0BC}" type="presParOf" srcId="{065678F6-B246-4FBD-A995-69524E9FD773}" destId="{20BD8DA6-F676-487A-8EE5-576D8AC45937}" srcOrd="1" destOrd="0" presId="urn:microsoft.com/office/officeart/2005/8/layout/cycle7"/>
    <dgm:cxn modelId="{21833E52-9B8C-4102-B5A0-26DE54E6D23F}" type="presParOf" srcId="{20BD8DA6-F676-487A-8EE5-576D8AC45937}" destId="{2D96F368-AF81-4B37-B470-B2BFD4EEF856}" srcOrd="0" destOrd="0" presId="urn:microsoft.com/office/officeart/2005/8/layout/cycle7"/>
    <dgm:cxn modelId="{658099B5-1FA3-4C1B-95E9-CFD1BE21AA47}" type="presParOf" srcId="{065678F6-B246-4FBD-A995-69524E9FD773}" destId="{E2A1D2A4-10F2-4983-BF21-245062BDF47C}" srcOrd="2" destOrd="0" presId="urn:microsoft.com/office/officeart/2005/8/layout/cycle7"/>
    <dgm:cxn modelId="{138205AA-4724-4AD6-A960-82BC21E47CF1}" type="presParOf" srcId="{065678F6-B246-4FBD-A995-69524E9FD773}" destId="{D39EF4B9-34C8-4A80-92EB-206ADE328842}" srcOrd="3" destOrd="0" presId="urn:microsoft.com/office/officeart/2005/8/layout/cycle7"/>
    <dgm:cxn modelId="{F5B47F06-E740-428B-8333-C83D7A199D89}" type="presParOf" srcId="{D39EF4B9-34C8-4A80-92EB-206ADE328842}" destId="{65FC5B9C-15CE-4F96-AE64-AC94727D6685}" srcOrd="0" destOrd="0" presId="urn:microsoft.com/office/officeart/2005/8/layout/cycle7"/>
    <dgm:cxn modelId="{94060B1E-9A4A-4006-B7AC-E2FEE3662D44}" type="presParOf" srcId="{065678F6-B246-4FBD-A995-69524E9FD773}" destId="{2AC1406E-0EFE-4706-83F9-1A66B022040E}" srcOrd="4" destOrd="0" presId="urn:microsoft.com/office/officeart/2005/8/layout/cycle7"/>
    <dgm:cxn modelId="{D9B8DF4A-3E28-4D42-8CE7-F26DD704D3F6}" type="presParOf" srcId="{065678F6-B246-4FBD-A995-69524E9FD773}" destId="{34BF8745-A234-49C8-B106-0CF26B1E9D52}" srcOrd="5" destOrd="0" presId="urn:microsoft.com/office/officeart/2005/8/layout/cycle7"/>
    <dgm:cxn modelId="{5DF4E20E-C85D-4CD5-A1A3-E1B9764D69BB}" type="presParOf" srcId="{34BF8745-A234-49C8-B106-0CF26B1E9D52}" destId="{08E0D78C-A4D4-4C58-8223-0F3DAF469E6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5F86E1-F522-4DC3-BC19-F389D122F3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1F794C2-B639-467C-BD19-9AFC2197D578}">
      <dgm:prSet phldrT="[Text]" custT="1"/>
      <dgm:spPr/>
      <dgm:t>
        <a:bodyPr/>
        <a:lstStyle/>
        <a:p>
          <a:r>
            <a:rPr lang="bn-BD" sz="4000" dirty="0" smtClean="0">
              <a:solidFill>
                <a:schemeClr val="accent5">
                  <a:lumMod val="75000"/>
                </a:schemeClr>
              </a:solidFill>
              <a:latin typeface="NikoshBAN" panose="02000000000000000000" pitchFamily="2" charset="0"/>
              <a:cs typeface="NikoshBAN" panose="02000000000000000000" pitchFamily="2" charset="0"/>
            </a:rPr>
            <a:t>১। বিচার সংক্রান্ত</a:t>
          </a:r>
        </a:p>
        <a:p>
          <a:r>
            <a:rPr lang="bn-BD" sz="4000" dirty="0" smtClean="0">
              <a:solidFill>
                <a:schemeClr val="accent5">
                  <a:lumMod val="75000"/>
                </a:schemeClr>
              </a:solidFill>
              <a:latin typeface="NikoshBAN" panose="02000000000000000000" pitchFamily="2" charset="0"/>
              <a:cs typeface="NikoshBAN" panose="02000000000000000000" pitchFamily="2" charset="0"/>
            </a:rPr>
            <a:t>কাজ।</a:t>
          </a:r>
          <a:endParaRPr lang="en-US" sz="4000" dirty="0">
            <a:solidFill>
              <a:schemeClr val="accent5">
                <a:lumMod val="75000"/>
              </a:schemeClr>
            </a:solidFill>
            <a:latin typeface="NikoshBAN" panose="02000000000000000000" pitchFamily="2" charset="0"/>
            <a:cs typeface="NikoshBAN" panose="02000000000000000000" pitchFamily="2" charset="0"/>
          </a:endParaRPr>
        </a:p>
      </dgm:t>
    </dgm:pt>
    <dgm:pt modelId="{80208EDF-BB72-4CD1-9313-6C16CF802D9E}" type="parTrans" cxnId="{7CF5ABAF-9354-4C89-975D-66C42C0D987C}">
      <dgm:prSet/>
      <dgm:spPr/>
      <dgm:t>
        <a:bodyPr/>
        <a:lstStyle/>
        <a:p>
          <a:endParaRPr lang="en-US"/>
        </a:p>
      </dgm:t>
    </dgm:pt>
    <dgm:pt modelId="{3E19D9C0-0FE6-44DE-BB64-10136ABF9818}" type="sibTrans" cxnId="{7CF5ABAF-9354-4C89-975D-66C42C0D987C}">
      <dgm:prSet/>
      <dgm:spPr/>
      <dgm:t>
        <a:bodyPr/>
        <a:lstStyle/>
        <a:p>
          <a:endParaRPr lang="en-US"/>
        </a:p>
      </dgm:t>
    </dgm:pt>
    <dgm:pt modelId="{A1227486-A17D-48B5-839D-6839DB68A4CC}">
      <dgm:prSet phldrT="[Text]" custT="1"/>
      <dgm:spPr/>
      <dgm:t>
        <a:bodyPr/>
        <a:lstStyle/>
        <a:p>
          <a:r>
            <a:rPr lang="bn-BD" sz="3600" dirty="0" smtClean="0">
              <a:solidFill>
                <a:schemeClr val="bg2">
                  <a:lumMod val="10000"/>
                </a:schemeClr>
              </a:solidFill>
              <a:latin typeface="NikoshBAN" panose="02000000000000000000" pitchFamily="2" charset="0"/>
              <a:cs typeface="NikoshBAN" panose="02000000000000000000" pitchFamily="2" charset="0"/>
            </a:rPr>
            <a:t>২। আইনের ব্যাখ্যা ও</a:t>
          </a:r>
        </a:p>
        <a:p>
          <a:r>
            <a:rPr lang="bn-BD" sz="3600" dirty="0" smtClean="0">
              <a:solidFill>
                <a:schemeClr val="bg2">
                  <a:lumMod val="10000"/>
                </a:schemeClr>
              </a:solidFill>
              <a:latin typeface="NikoshBAN" panose="02000000000000000000" pitchFamily="2" charset="0"/>
              <a:cs typeface="NikoshBAN" panose="02000000000000000000" pitchFamily="2" charset="0"/>
            </a:rPr>
            <a:t>প্রয়োগ সংক্রান্ত কাজ।</a:t>
          </a:r>
          <a:endParaRPr lang="en-US" sz="3600" dirty="0">
            <a:solidFill>
              <a:schemeClr val="bg2">
                <a:lumMod val="10000"/>
              </a:schemeClr>
            </a:solidFill>
            <a:latin typeface="NikoshBAN" panose="02000000000000000000" pitchFamily="2" charset="0"/>
            <a:cs typeface="NikoshBAN" panose="02000000000000000000" pitchFamily="2" charset="0"/>
          </a:endParaRPr>
        </a:p>
      </dgm:t>
    </dgm:pt>
    <dgm:pt modelId="{635BE493-9EDC-41B2-B80C-7D68F6111B95}" type="parTrans" cxnId="{988F0B25-F918-49DB-B831-17E771E018D0}">
      <dgm:prSet/>
      <dgm:spPr/>
      <dgm:t>
        <a:bodyPr/>
        <a:lstStyle/>
        <a:p>
          <a:endParaRPr lang="en-US"/>
        </a:p>
      </dgm:t>
    </dgm:pt>
    <dgm:pt modelId="{BB9F79DE-F110-4C94-AD29-3A324BC4F689}" type="sibTrans" cxnId="{988F0B25-F918-49DB-B831-17E771E018D0}">
      <dgm:prSet/>
      <dgm:spPr/>
      <dgm:t>
        <a:bodyPr/>
        <a:lstStyle/>
        <a:p>
          <a:endParaRPr lang="en-US"/>
        </a:p>
      </dgm:t>
    </dgm:pt>
    <dgm:pt modelId="{122E0F1F-A778-455B-AB96-C28A1863166E}">
      <dgm:prSet phldrT="[Text]" custT="1"/>
      <dgm:spPr/>
      <dgm:t>
        <a:bodyPr/>
        <a:lstStyle/>
        <a:p>
          <a:r>
            <a:rPr lang="bn-BD" sz="3600" dirty="0" smtClean="0">
              <a:solidFill>
                <a:srgbClr val="FFFF00"/>
              </a:solidFill>
              <a:latin typeface="NikoshBAN" panose="02000000000000000000" pitchFamily="2" charset="0"/>
              <a:cs typeface="NikoshBAN" panose="02000000000000000000" pitchFamily="2" charset="0"/>
            </a:rPr>
            <a:t>৩। নাগরিক অধিকার ও</a:t>
          </a:r>
        </a:p>
        <a:p>
          <a:r>
            <a:rPr lang="bn-BD" sz="3600" dirty="0" smtClean="0">
              <a:solidFill>
                <a:srgbClr val="FFFF00"/>
              </a:solidFill>
              <a:latin typeface="NikoshBAN" panose="02000000000000000000" pitchFamily="2" charset="0"/>
              <a:cs typeface="NikoshBAN" panose="02000000000000000000" pitchFamily="2" charset="0"/>
            </a:rPr>
            <a:t>স্বাধীনতা রক্ষা কাজ।</a:t>
          </a:r>
          <a:endParaRPr lang="en-US" sz="3600" dirty="0">
            <a:solidFill>
              <a:srgbClr val="FFFF00"/>
            </a:solidFill>
            <a:latin typeface="NikoshBAN" panose="02000000000000000000" pitchFamily="2" charset="0"/>
            <a:cs typeface="NikoshBAN" panose="02000000000000000000" pitchFamily="2" charset="0"/>
          </a:endParaRPr>
        </a:p>
      </dgm:t>
    </dgm:pt>
    <dgm:pt modelId="{AB53DF34-C149-4D42-9D61-4DAD50F6EBA7}" type="parTrans" cxnId="{9775D53D-BF74-4EAE-917E-94C099C01972}">
      <dgm:prSet/>
      <dgm:spPr/>
      <dgm:t>
        <a:bodyPr/>
        <a:lstStyle/>
        <a:p>
          <a:endParaRPr lang="en-US"/>
        </a:p>
      </dgm:t>
    </dgm:pt>
    <dgm:pt modelId="{02CB7961-413C-40F5-BCB0-BC3AA5930980}" type="sibTrans" cxnId="{9775D53D-BF74-4EAE-917E-94C099C01972}">
      <dgm:prSet/>
      <dgm:spPr/>
      <dgm:t>
        <a:bodyPr/>
        <a:lstStyle/>
        <a:p>
          <a:endParaRPr lang="en-US"/>
        </a:p>
      </dgm:t>
    </dgm:pt>
    <dgm:pt modelId="{E6DA5AC3-8764-4C2C-BDCA-8A3E5D759879}">
      <dgm:prSet phldrT="[Text]" custT="1"/>
      <dgm:spPr/>
      <dgm:t>
        <a:bodyPr/>
        <a:lstStyle/>
        <a:p>
          <a:r>
            <a:rPr lang="bn-BD" sz="4000" dirty="0" smtClean="0">
              <a:solidFill>
                <a:schemeClr val="accent5">
                  <a:lumMod val="60000"/>
                  <a:lumOff val="40000"/>
                </a:schemeClr>
              </a:solidFill>
              <a:latin typeface="NikoshBAN" panose="02000000000000000000" pitchFamily="2" charset="0"/>
              <a:cs typeface="NikoshBAN" panose="02000000000000000000" pitchFamily="2" charset="0"/>
            </a:rPr>
            <a:t>৪। পরামর্শ দান </a:t>
          </a:r>
        </a:p>
        <a:p>
          <a:r>
            <a:rPr lang="bn-BD" sz="4000" dirty="0" smtClean="0">
              <a:solidFill>
                <a:schemeClr val="accent5">
                  <a:lumMod val="60000"/>
                  <a:lumOff val="40000"/>
                </a:schemeClr>
              </a:solidFill>
              <a:latin typeface="NikoshBAN" panose="02000000000000000000" pitchFamily="2" charset="0"/>
              <a:cs typeface="NikoshBAN" panose="02000000000000000000" pitchFamily="2" charset="0"/>
            </a:rPr>
            <a:t>সংক্রান্ত কাজ।</a:t>
          </a:r>
          <a:endParaRPr lang="en-US" sz="4000" dirty="0">
            <a:solidFill>
              <a:schemeClr val="accent5">
                <a:lumMod val="60000"/>
                <a:lumOff val="40000"/>
              </a:schemeClr>
            </a:solidFill>
            <a:latin typeface="NikoshBAN" panose="02000000000000000000" pitchFamily="2" charset="0"/>
            <a:cs typeface="NikoshBAN" panose="02000000000000000000" pitchFamily="2" charset="0"/>
          </a:endParaRPr>
        </a:p>
      </dgm:t>
    </dgm:pt>
    <dgm:pt modelId="{E278423A-9B37-4B64-973E-C3D68AC9B697}" type="parTrans" cxnId="{92438223-E378-4358-9FBD-16D7418AAE2F}">
      <dgm:prSet/>
      <dgm:spPr/>
      <dgm:t>
        <a:bodyPr/>
        <a:lstStyle/>
        <a:p>
          <a:endParaRPr lang="en-US"/>
        </a:p>
      </dgm:t>
    </dgm:pt>
    <dgm:pt modelId="{8D24D406-95A9-412A-9517-F7C3DA57F95D}" type="sibTrans" cxnId="{92438223-E378-4358-9FBD-16D7418AAE2F}">
      <dgm:prSet/>
      <dgm:spPr/>
      <dgm:t>
        <a:bodyPr/>
        <a:lstStyle/>
        <a:p>
          <a:endParaRPr lang="en-US"/>
        </a:p>
      </dgm:t>
    </dgm:pt>
    <dgm:pt modelId="{3B1FDF07-62AC-4FB7-A5F2-7EEAAA641F5E}">
      <dgm:prSet phldrT="[Text]" custT="1"/>
      <dgm:spPr/>
      <dgm:t>
        <a:bodyPr/>
        <a:lstStyle/>
        <a:p>
          <a:r>
            <a:rPr lang="bn-BD" sz="4000" dirty="0" smtClean="0">
              <a:solidFill>
                <a:srgbClr val="C00000"/>
              </a:solidFill>
              <a:latin typeface="NikoshBAN" panose="02000000000000000000" pitchFamily="2" charset="0"/>
              <a:cs typeface="NikoshBAN" panose="02000000000000000000" pitchFamily="2" charset="0"/>
            </a:rPr>
            <a:t>৫। তদন্ত সংক্রান্ত</a:t>
          </a:r>
        </a:p>
        <a:p>
          <a:r>
            <a:rPr lang="bn-BD" sz="4000" dirty="0" smtClean="0">
              <a:solidFill>
                <a:srgbClr val="C00000"/>
              </a:solidFill>
              <a:latin typeface="NikoshBAN" panose="02000000000000000000" pitchFamily="2" charset="0"/>
              <a:cs typeface="NikoshBAN" panose="02000000000000000000" pitchFamily="2" charset="0"/>
            </a:rPr>
            <a:t>কাজ।</a:t>
          </a:r>
          <a:endParaRPr lang="en-US" sz="4000" dirty="0">
            <a:solidFill>
              <a:srgbClr val="C00000"/>
            </a:solidFill>
            <a:latin typeface="NikoshBAN" panose="02000000000000000000" pitchFamily="2" charset="0"/>
            <a:cs typeface="NikoshBAN" panose="02000000000000000000" pitchFamily="2" charset="0"/>
          </a:endParaRPr>
        </a:p>
      </dgm:t>
    </dgm:pt>
    <dgm:pt modelId="{573936C6-C854-4642-89F0-C0671AE0C95C}" type="parTrans" cxnId="{5D4CF007-9E39-42E2-9E4F-BB9CE6C68A74}">
      <dgm:prSet/>
      <dgm:spPr/>
      <dgm:t>
        <a:bodyPr/>
        <a:lstStyle/>
        <a:p>
          <a:endParaRPr lang="en-US"/>
        </a:p>
      </dgm:t>
    </dgm:pt>
    <dgm:pt modelId="{3BC6448F-6505-4487-8EB7-2A22EAF0E748}" type="sibTrans" cxnId="{5D4CF007-9E39-42E2-9E4F-BB9CE6C68A74}">
      <dgm:prSet/>
      <dgm:spPr/>
      <dgm:t>
        <a:bodyPr/>
        <a:lstStyle/>
        <a:p>
          <a:endParaRPr lang="en-US"/>
        </a:p>
      </dgm:t>
    </dgm:pt>
    <dgm:pt modelId="{9937CE93-8674-4343-A1DE-80FDDDF4939A}" type="pres">
      <dgm:prSet presAssocID="{4C5F86E1-F522-4DC3-BC19-F389D122F326}" presName="diagram" presStyleCnt="0">
        <dgm:presLayoutVars>
          <dgm:dir/>
          <dgm:resizeHandles val="exact"/>
        </dgm:presLayoutVars>
      </dgm:prSet>
      <dgm:spPr/>
      <dgm:t>
        <a:bodyPr/>
        <a:lstStyle/>
        <a:p>
          <a:endParaRPr lang="en-US"/>
        </a:p>
      </dgm:t>
    </dgm:pt>
    <dgm:pt modelId="{71F05042-4482-41B0-A499-F4B569AA5BB2}" type="pres">
      <dgm:prSet presAssocID="{51F794C2-B639-467C-BD19-9AFC2197D578}" presName="node" presStyleLbl="node1" presStyleIdx="0" presStyleCnt="5">
        <dgm:presLayoutVars>
          <dgm:bulletEnabled val="1"/>
        </dgm:presLayoutVars>
      </dgm:prSet>
      <dgm:spPr/>
      <dgm:t>
        <a:bodyPr/>
        <a:lstStyle/>
        <a:p>
          <a:endParaRPr lang="en-US"/>
        </a:p>
      </dgm:t>
    </dgm:pt>
    <dgm:pt modelId="{41E0DA7A-BFCD-43E3-9239-0B4727FD7F22}" type="pres">
      <dgm:prSet presAssocID="{3E19D9C0-0FE6-44DE-BB64-10136ABF9818}" presName="sibTrans" presStyleCnt="0"/>
      <dgm:spPr/>
    </dgm:pt>
    <dgm:pt modelId="{8B44C487-04FD-46A7-9268-62BB4A0D3870}" type="pres">
      <dgm:prSet presAssocID="{A1227486-A17D-48B5-839D-6839DB68A4CC}" presName="node" presStyleLbl="node1" presStyleIdx="1" presStyleCnt="5">
        <dgm:presLayoutVars>
          <dgm:bulletEnabled val="1"/>
        </dgm:presLayoutVars>
      </dgm:prSet>
      <dgm:spPr/>
      <dgm:t>
        <a:bodyPr/>
        <a:lstStyle/>
        <a:p>
          <a:endParaRPr lang="en-US"/>
        </a:p>
      </dgm:t>
    </dgm:pt>
    <dgm:pt modelId="{DE690FEE-6D0E-4CF0-AF2B-BDD32E427713}" type="pres">
      <dgm:prSet presAssocID="{BB9F79DE-F110-4C94-AD29-3A324BC4F689}" presName="sibTrans" presStyleCnt="0"/>
      <dgm:spPr/>
    </dgm:pt>
    <dgm:pt modelId="{B911E3EE-021D-4280-AC07-AF1654FAE360}" type="pres">
      <dgm:prSet presAssocID="{122E0F1F-A778-455B-AB96-C28A1863166E}" presName="node" presStyleLbl="node1" presStyleIdx="2" presStyleCnt="5">
        <dgm:presLayoutVars>
          <dgm:bulletEnabled val="1"/>
        </dgm:presLayoutVars>
      </dgm:prSet>
      <dgm:spPr/>
      <dgm:t>
        <a:bodyPr/>
        <a:lstStyle/>
        <a:p>
          <a:endParaRPr lang="en-US"/>
        </a:p>
      </dgm:t>
    </dgm:pt>
    <dgm:pt modelId="{AED0466B-1C48-4AD0-8E4D-7B29D92CA121}" type="pres">
      <dgm:prSet presAssocID="{02CB7961-413C-40F5-BCB0-BC3AA5930980}" presName="sibTrans" presStyleCnt="0"/>
      <dgm:spPr/>
    </dgm:pt>
    <dgm:pt modelId="{100B0CF6-7367-4F72-AF39-CE5D089089F1}" type="pres">
      <dgm:prSet presAssocID="{E6DA5AC3-8764-4C2C-BDCA-8A3E5D759879}" presName="node" presStyleLbl="node1" presStyleIdx="3" presStyleCnt="5">
        <dgm:presLayoutVars>
          <dgm:bulletEnabled val="1"/>
        </dgm:presLayoutVars>
      </dgm:prSet>
      <dgm:spPr/>
      <dgm:t>
        <a:bodyPr/>
        <a:lstStyle/>
        <a:p>
          <a:endParaRPr lang="en-US"/>
        </a:p>
      </dgm:t>
    </dgm:pt>
    <dgm:pt modelId="{207AD738-41B5-4068-9A6B-9D275CC562FB}" type="pres">
      <dgm:prSet presAssocID="{8D24D406-95A9-412A-9517-F7C3DA57F95D}" presName="sibTrans" presStyleCnt="0"/>
      <dgm:spPr/>
    </dgm:pt>
    <dgm:pt modelId="{0FE95B41-D94A-4678-88DE-BF46EABCAF75}" type="pres">
      <dgm:prSet presAssocID="{3B1FDF07-62AC-4FB7-A5F2-7EEAAA641F5E}" presName="node" presStyleLbl="node1" presStyleIdx="4" presStyleCnt="5">
        <dgm:presLayoutVars>
          <dgm:bulletEnabled val="1"/>
        </dgm:presLayoutVars>
      </dgm:prSet>
      <dgm:spPr/>
      <dgm:t>
        <a:bodyPr/>
        <a:lstStyle/>
        <a:p>
          <a:endParaRPr lang="en-US"/>
        </a:p>
      </dgm:t>
    </dgm:pt>
  </dgm:ptLst>
  <dgm:cxnLst>
    <dgm:cxn modelId="{9775D53D-BF74-4EAE-917E-94C099C01972}" srcId="{4C5F86E1-F522-4DC3-BC19-F389D122F326}" destId="{122E0F1F-A778-455B-AB96-C28A1863166E}" srcOrd="2" destOrd="0" parTransId="{AB53DF34-C149-4D42-9D61-4DAD50F6EBA7}" sibTransId="{02CB7961-413C-40F5-BCB0-BC3AA5930980}"/>
    <dgm:cxn modelId="{988F0B25-F918-49DB-B831-17E771E018D0}" srcId="{4C5F86E1-F522-4DC3-BC19-F389D122F326}" destId="{A1227486-A17D-48B5-839D-6839DB68A4CC}" srcOrd="1" destOrd="0" parTransId="{635BE493-9EDC-41B2-B80C-7D68F6111B95}" sibTransId="{BB9F79DE-F110-4C94-AD29-3A324BC4F689}"/>
    <dgm:cxn modelId="{D5285BF2-65B2-487F-B81A-D2B42A64F4E9}" type="presOf" srcId="{4C5F86E1-F522-4DC3-BC19-F389D122F326}" destId="{9937CE93-8674-4343-A1DE-80FDDDF4939A}" srcOrd="0" destOrd="0" presId="urn:microsoft.com/office/officeart/2005/8/layout/default"/>
    <dgm:cxn modelId="{E4C78114-3D04-4846-83D8-8578BF3998CB}" type="presOf" srcId="{E6DA5AC3-8764-4C2C-BDCA-8A3E5D759879}" destId="{100B0CF6-7367-4F72-AF39-CE5D089089F1}" srcOrd="0" destOrd="0" presId="urn:microsoft.com/office/officeart/2005/8/layout/default"/>
    <dgm:cxn modelId="{FF9A6F2B-593C-4F88-A3A1-F4F96D54859F}" type="presOf" srcId="{122E0F1F-A778-455B-AB96-C28A1863166E}" destId="{B911E3EE-021D-4280-AC07-AF1654FAE360}" srcOrd="0" destOrd="0" presId="urn:microsoft.com/office/officeart/2005/8/layout/default"/>
    <dgm:cxn modelId="{51BD61CD-1461-47FA-B2B0-8E9C326D2606}" type="presOf" srcId="{51F794C2-B639-467C-BD19-9AFC2197D578}" destId="{71F05042-4482-41B0-A499-F4B569AA5BB2}" srcOrd="0" destOrd="0" presId="urn:microsoft.com/office/officeart/2005/8/layout/default"/>
    <dgm:cxn modelId="{5D4CF007-9E39-42E2-9E4F-BB9CE6C68A74}" srcId="{4C5F86E1-F522-4DC3-BC19-F389D122F326}" destId="{3B1FDF07-62AC-4FB7-A5F2-7EEAAA641F5E}" srcOrd="4" destOrd="0" parTransId="{573936C6-C854-4642-89F0-C0671AE0C95C}" sibTransId="{3BC6448F-6505-4487-8EB7-2A22EAF0E748}"/>
    <dgm:cxn modelId="{05345DE0-18D7-449A-A13B-DB55B87230E7}" type="presOf" srcId="{3B1FDF07-62AC-4FB7-A5F2-7EEAAA641F5E}" destId="{0FE95B41-D94A-4678-88DE-BF46EABCAF75}" srcOrd="0" destOrd="0" presId="urn:microsoft.com/office/officeart/2005/8/layout/default"/>
    <dgm:cxn modelId="{92438223-E378-4358-9FBD-16D7418AAE2F}" srcId="{4C5F86E1-F522-4DC3-BC19-F389D122F326}" destId="{E6DA5AC3-8764-4C2C-BDCA-8A3E5D759879}" srcOrd="3" destOrd="0" parTransId="{E278423A-9B37-4B64-973E-C3D68AC9B697}" sibTransId="{8D24D406-95A9-412A-9517-F7C3DA57F95D}"/>
    <dgm:cxn modelId="{7CF5ABAF-9354-4C89-975D-66C42C0D987C}" srcId="{4C5F86E1-F522-4DC3-BC19-F389D122F326}" destId="{51F794C2-B639-467C-BD19-9AFC2197D578}" srcOrd="0" destOrd="0" parTransId="{80208EDF-BB72-4CD1-9313-6C16CF802D9E}" sibTransId="{3E19D9C0-0FE6-44DE-BB64-10136ABF9818}"/>
    <dgm:cxn modelId="{D5B1D0CB-0560-4E32-91E6-CA7CCBD311B2}" type="presOf" srcId="{A1227486-A17D-48B5-839D-6839DB68A4CC}" destId="{8B44C487-04FD-46A7-9268-62BB4A0D3870}" srcOrd="0" destOrd="0" presId="urn:microsoft.com/office/officeart/2005/8/layout/default"/>
    <dgm:cxn modelId="{2F758C6E-DE1A-4786-8FDD-24D11A17AA09}" type="presParOf" srcId="{9937CE93-8674-4343-A1DE-80FDDDF4939A}" destId="{71F05042-4482-41B0-A499-F4B569AA5BB2}" srcOrd="0" destOrd="0" presId="urn:microsoft.com/office/officeart/2005/8/layout/default"/>
    <dgm:cxn modelId="{2F180D0A-BF62-4EEB-9BFC-051C4F714900}" type="presParOf" srcId="{9937CE93-8674-4343-A1DE-80FDDDF4939A}" destId="{41E0DA7A-BFCD-43E3-9239-0B4727FD7F22}" srcOrd="1" destOrd="0" presId="urn:microsoft.com/office/officeart/2005/8/layout/default"/>
    <dgm:cxn modelId="{F27DDB74-B430-4F34-8A1B-96864062D842}" type="presParOf" srcId="{9937CE93-8674-4343-A1DE-80FDDDF4939A}" destId="{8B44C487-04FD-46A7-9268-62BB4A0D3870}" srcOrd="2" destOrd="0" presId="urn:microsoft.com/office/officeart/2005/8/layout/default"/>
    <dgm:cxn modelId="{71593340-E09A-4071-9A6A-60C338174CFE}" type="presParOf" srcId="{9937CE93-8674-4343-A1DE-80FDDDF4939A}" destId="{DE690FEE-6D0E-4CF0-AF2B-BDD32E427713}" srcOrd="3" destOrd="0" presId="urn:microsoft.com/office/officeart/2005/8/layout/default"/>
    <dgm:cxn modelId="{90FB8AFD-3EF4-42A5-9981-FA0BDE117104}" type="presParOf" srcId="{9937CE93-8674-4343-A1DE-80FDDDF4939A}" destId="{B911E3EE-021D-4280-AC07-AF1654FAE360}" srcOrd="4" destOrd="0" presId="urn:microsoft.com/office/officeart/2005/8/layout/default"/>
    <dgm:cxn modelId="{29FF608B-DE45-4AB4-88E1-AE18B9619701}" type="presParOf" srcId="{9937CE93-8674-4343-A1DE-80FDDDF4939A}" destId="{AED0466B-1C48-4AD0-8E4D-7B29D92CA121}" srcOrd="5" destOrd="0" presId="urn:microsoft.com/office/officeart/2005/8/layout/default"/>
    <dgm:cxn modelId="{2E98B6AB-8A49-4DC9-A8BF-476FD9E1EED0}" type="presParOf" srcId="{9937CE93-8674-4343-A1DE-80FDDDF4939A}" destId="{100B0CF6-7367-4F72-AF39-CE5D089089F1}" srcOrd="6" destOrd="0" presId="urn:microsoft.com/office/officeart/2005/8/layout/default"/>
    <dgm:cxn modelId="{98A0F2F0-A584-4AED-A832-3D6E8E895A53}" type="presParOf" srcId="{9937CE93-8674-4343-A1DE-80FDDDF4939A}" destId="{207AD738-41B5-4068-9A6B-9D275CC562FB}" srcOrd="7" destOrd="0" presId="urn:microsoft.com/office/officeart/2005/8/layout/default"/>
    <dgm:cxn modelId="{08A4F05A-5DDB-49ED-983A-49163CF2569D}" type="presParOf" srcId="{9937CE93-8674-4343-A1DE-80FDDDF4939A}" destId="{0FE95B41-D94A-4678-88DE-BF46EABCAF7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918CF-4906-44D2-8CFB-610B9C64CE4F}">
      <dsp:nvSpPr>
        <dsp:cNvPr id="0" name=""/>
        <dsp:cNvSpPr/>
      </dsp:nvSpPr>
      <dsp:spPr>
        <a:xfrm>
          <a:off x="3616556" y="180454"/>
          <a:ext cx="4588441" cy="1572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n-BD" sz="2400" kern="1200" dirty="0" smtClean="0">
              <a:solidFill>
                <a:schemeClr val="accent5">
                  <a:lumMod val="75000"/>
                </a:schemeClr>
              </a:solidFill>
              <a:latin typeface="NikoshBAN" panose="02000000000000000000" pitchFamily="2" charset="0"/>
              <a:cs typeface="NikoshBAN" panose="02000000000000000000" pitchFamily="2" charset="0"/>
            </a:rPr>
            <a:t>  ১। নিম্ন আদালত,</a:t>
          </a:r>
        </a:p>
        <a:p>
          <a:pPr lvl="0" algn="ctr" defTabSz="1066800">
            <a:lnSpc>
              <a:spcPct val="90000"/>
            </a:lnSpc>
            <a:spcBef>
              <a:spcPct val="0"/>
            </a:spcBef>
            <a:spcAft>
              <a:spcPct val="35000"/>
            </a:spcAft>
          </a:pPr>
          <a:r>
            <a:rPr lang="bn-BD" sz="2400" kern="1200" dirty="0" smtClean="0">
              <a:solidFill>
                <a:schemeClr val="accent5">
                  <a:lumMod val="75000"/>
                </a:schemeClr>
              </a:solidFill>
              <a:latin typeface="NikoshBAN" panose="02000000000000000000" pitchFamily="2" charset="0"/>
              <a:cs typeface="NikoshBAN" panose="02000000000000000000" pitchFamily="2" charset="0"/>
            </a:rPr>
            <a:t>ক। ফৌজদারি আদালত,</a:t>
          </a:r>
        </a:p>
        <a:p>
          <a:pPr lvl="0" algn="ctr" defTabSz="1066800">
            <a:lnSpc>
              <a:spcPct val="90000"/>
            </a:lnSpc>
            <a:spcBef>
              <a:spcPct val="0"/>
            </a:spcBef>
            <a:spcAft>
              <a:spcPct val="35000"/>
            </a:spcAft>
          </a:pPr>
          <a:r>
            <a:rPr lang="bn-BD" sz="2400" kern="1200" dirty="0" smtClean="0">
              <a:solidFill>
                <a:schemeClr val="accent5">
                  <a:lumMod val="75000"/>
                </a:schemeClr>
              </a:solidFill>
              <a:latin typeface="NikoshBAN" panose="02000000000000000000" pitchFamily="2" charset="0"/>
              <a:cs typeface="NikoshBAN" panose="02000000000000000000" pitchFamily="2" charset="0"/>
            </a:rPr>
            <a:t>খ। দেওয়ানি আদালত।</a:t>
          </a:r>
          <a:endParaRPr lang="en-US" sz="2400" kern="1200" dirty="0">
            <a:solidFill>
              <a:schemeClr val="accent5">
                <a:lumMod val="75000"/>
              </a:schemeClr>
            </a:solidFill>
            <a:latin typeface="NikoshBAN" panose="02000000000000000000" pitchFamily="2" charset="0"/>
            <a:cs typeface="NikoshBAN" panose="02000000000000000000" pitchFamily="2" charset="0"/>
          </a:endParaRPr>
        </a:p>
      </dsp:txBody>
      <dsp:txXfrm>
        <a:off x="3662626" y="226524"/>
        <a:ext cx="4496301" cy="1480813"/>
      </dsp:txXfrm>
    </dsp:sp>
    <dsp:sp modelId="{20BD8DA6-F676-487A-8EE5-576D8AC45937}">
      <dsp:nvSpPr>
        <dsp:cNvPr id="0" name=""/>
        <dsp:cNvSpPr/>
      </dsp:nvSpPr>
      <dsp:spPr>
        <a:xfrm rot="2991417">
          <a:off x="6792585" y="2235806"/>
          <a:ext cx="791332" cy="49172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6940103" y="2334152"/>
        <a:ext cx="496296" cy="295036"/>
      </dsp:txXfrm>
    </dsp:sp>
    <dsp:sp modelId="{E2A1D2A4-10F2-4983-BF21-245062BDF47C}">
      <dsp:nvSpPr>
        <dsp:cNvPr id="0" name=""/>
        <dsp:cNvSpPr/>
      </dsp:nvSpPr>
      <dsp:spPr>
        <a:xfrm>
          <a:off x="6234950" y="3209932"/>
          <a:ext cx="4692154" cy="184638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BD" sz="3200" kern="1200" dirty="0" smtClean="0">
              <a:solidFill>
                <a:srgbClr val="FFFF00"/>
              </a:solidFill>
              <a:latin typeface="NikoshBAN" panose="02000000000000000000" pitchFamily="2" charset="0"/>
              <a:cs typeface="NikoshBAN" panose="02000000000000000000" pitchFamily="2" charset="0"/>
            </a:rPr>
            <a:t>৩। উচ্চ আদালত,</a:t>
          </a:r>
        </a:p>
        <a:p>
          <a:pPr lvl="0" algn="ctr" defTabSz="1422400">
            <a:lnSpc>
              <a:spcPct val="90000"/>
            </a:lnSpc>
            <a:spcBef>
              <a:spcPct val="0"/>
            </a:spcBef>
            <a:spcAft>
              <a:spcPct val="35000"/>
            </a:spcAft>
          </a:pPr>
          <a:r>
            <a:rPr lang="bn-BD" sz="3200" kern="1200" dirty="0" smtClean="0">
              <a:solidFill>
                <a:srgbClr val="FFFF00"/>
              </a:solidFill>
              <a:latin typeface="NikoshBAN" panose="02000000000000000000" pitchFamily="2" charset="0"/>
              <a:cs typeface="NikoshBAN" panose="02000000000000000000" pitchFamily="2" charset="0"/>
            </a:rPr>
            <a:t>ক। হাই কোর্ট বিভাগ,</a:t>
          </a:r>
        </a:p>
        <a:p>
          <a:pPr lvl="0" algn="ctr" defTabSz="1422400">
            <a:lnSpc>
              <a:spcPct val="90000"/>
            </a:lnSpc>
            <a:spcBef>
              <a:spcPct val="0"/>
            </a:spcBef>
            <a:spcAft>
              <a:spcPct val="35000"/>
            </a:spcAft>
          </a:pPr>
          <a:r>
            <a:rPr lang="bn-BD" sz="3200" kern="1200" dirty="0" smtClean="0">
              <a:solidFill>
                <a:srgbClr val="FFFF00"/>
              </a:solidFill>
              <a:latin typeface="NikoshBAN" panose="02000000000000000000" pitchFamily="2" charset="0"/>
              <a:cs typeface="NikoshBAN" panose="02000000000000000000" pitchFamily="2" charset="0"/>
            </a:rPr>
            <a:t>খ। আপিল বিভাগ।</a:t>
          </a:r>
          <a:endParaRPr lang="en-US" sz="3200" kern="1200" dirty="0">
            <a:solidFill>
              <a:srgbClr val="FFFF00"/>
            </a:solidFill>
            <a:latin typeface="NikoshBAN" panose="02000000000000000000" pitchFamily="2" charset="0"/>
            <a:cs typeface="NikoshBAN" panose="02000000000000000000" pitchFamily="2" charset="0"/>
          </a:endParaRPr>
        </a:p>
      </dsp:txBody>
      <dsp:txXfrm>
        <a:off x="6289029" y="3264011"/>
        <a:ext cx="4583996" cy="1738224"/>
      </dsp:txXfrm>
    </dsp:sp>
    <dsp:sp modelId="{D39EF4B9-34C8-4A80-92EB-206ADE328842}">
      <dsp:nvSpPr>
        <dsp:cNvPr id="0" name=""/>
        <dsp:cNvSpPr/>
      </dsp:nvSpPr>
      <dsp:spPr>
        <a:xfrm rot="10789816">
          <a:off x="5344702" y="3895674"/>
          <a:ext cx="791332" cy="49172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5492220" y="3994020"/>
        <a:ext cx="496296" cy="295036"/>
      </dsp:txXfrm>
    </dsp:sp>
    <dsp:sp modelId="{2AC1406E-0EFE-4706-83F9-1A66B022040E}">
      <dsp:nvSpPr>
        <dsp:cNvPr id="0" name=""/>
        <dsp:cNvSpPr/>
      </dsp:nvSpPr>
      <dsp:spPr>
        <a:xfrm>
          <a:off x="1080120" y="3242048"/>
          <a:ext cx="4165667" cy="18142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bn-BD" sz="2800" kern="1200" dirty="0" smtClean="0">
              <a:solidFill>
                <a:schemeClr val="bg2">
                  <a:lumMod val="10000"/>
                </a:schemeClr>
              </a:solidFill>
              <a:latin typeface="NikoshBAN" panose="02000000000000000000" pitchFamily="2" charset="0"/>
              <a:cs typeface="NikoshBAN" panose="02000000000000000000" pitchFamily="2" charset="0"/>
            </a:rPr>
            <a:t> ২। মধ্যম স্তরের আদালত,</a:t>
          </a:r>
        </a:p>
        <a:p>
          <a:pPr lvl="0" algn="ctr" defTabSz="1244600">
            <a:lnSpc>
              <a:spcPct val="90000"/>
            </a:lnSpc>
            <a:spcBef>
              <a:spcPct val="0"/>
            </a:spcBef>
            <a:spcAft>
              <a:spcPct val="35000"/>
            </a:spcAft>
          </a:pPr>
          <a:r>
            <a:rPr lang="bn-BD" sz="2800" kern="1200" dirty="0" smtClean="0">
              <a:solidFill>
                <a:schemeClr val="bg2">
                  <a:lumMod val="10000"/>
                </a:schemeClr>
              </a:solidFill>
              <a:latin typeface="NikoshBAN" panose="02000000000000000000" pitchFamily="2" charset="0"/>
              <a:cs typeface="NikoshBAN" panose="02000000000000000000" pitchFamily="2" charset="0"/>
            </a:rPr>
            <a:t>ক। জেলা জজ আদালত,</a:t>
          </a:r>
        </a:p>
        <a:p>
          <a:pPr lvl="0" algn="ctr" defTabSz="1244600">
            <a:lnSpc>
              <a:spcPct val="90000"/>
            </a:lnSpc>
            <a:spcBef>
              <a:spcPct val="0"/>
            </a:spcBef>
            <a:spcAft>
              <a:spcPct val="35000"/>
            </a:spcAft>
          </a:pPr>
          <a:r>
            <a:rPr lang="bn-BD" sz="2800" kern="1200" dirty="0" smtClean="0">
              <a:solidFill>
                <a:schemeClr val="bg2">
                  <a:lumMod val="10000"/>
                </a:schemeClr>
              </a:solidFill>
              <a:latin typeface="NikoshBAN" panose="02000000000000000000" pitchFamily="2" charset="0"/>
              <a:cs typeface="NikoshBAN" panose="02000000000000000000" pitchFamily="2" charset="0"/>
            </a:rPr>
            <a:t>খ। দায়রা জজ আদালত।</a:t>
          </a:r>
          <a:endParaRPr lang="en-US" sz="2800" kern="1200" dirty="0">
            <a:solidFill>
              <a:schemeClr val="bg2">
                <a:lumMod val="10000"/>
              </a:schemeClr>
            </a:solidFill>
            <a:latin typeface="NikoshBAN" panose="02000000000000000000" pitchFamily="2" charset="0"/>
            <a:cs typeface="NikoshBAN" panose="02000000000000000000" pitchFamily="2" charset="0"/>
          </a:endParaRPr>
        </a:p>
      </dsp:txBody>
      <dsp:txXfrm>
        <a:off x="1133258" y="3295186"/>
        <a:ext cx="4059391" cy="1707975"/>
      </dsp:txXfrm>
    </dsp:sp>
    <dsp:sp modelId="{34BF8745-A234-49C8-B106-0CF26B1E9D52}">
      <dsp:nvSpPr>
        <dsp:cNvPr id="0" name=""/>
        <dsp:cNvSpPr/>
      </dsp:nvSpPr>
      <dsp:spPr>
        <a:xfrm rot="18648610">
          <a:off x="4193288" y="2251864"/>
          <a:ext cx="791332" cy="49172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340806" y="2350210"/>
        <a:ext cx="496296" cy="2950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05042-4482-41B0-A499-F4B569AA5BB2}">
      <dsp:nvSpPr>
        <dsp:cNvPr id="0" name=""/>
        <dsp:cNvSpPr/>
      </dsp:nvSpPr>
      <dsp:spPr>
        <a:xfrm>
          <a:off x="714375" y="2733"/>
          <a:ext cx="3363515" cy="2018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BD" sz="4000" kern="1200" dirty="0" smtClean="0">
              <a:solidFill>
                <a:schemeClr val="accent5">
                  <a:lumMod val="75000"/>
                </a:schemeClr>
              </a:solidFill>
              <a:latin typeface="NikoshBAN" panose="02000000000000000000" pitchFamily="2" charset="0"/>
              <a:cs typeface="NikoshBAN" panose="02000000000000000000" pitchFamily="2" charset="0"/>
            </a:rPr>
            <a:t>১। বিচার সংক্রান্ত</a:t>
          </a:r>
        </a:p>
        <a:p>
          <a:pPr lvl="0" algn="ctr" defTabSz="1778000">
            <a:lnSpc>
              <a:spcPct val="90000"/>
            </a:lnSpc>
            <a:spcBef>
              <a:spcPct val="0"/>
            </a:spcBef>
            <a:spcAft>
              <a:spcPct val="35000"/>
            </a:spcAft>
          </a:pPr>
          <a:r>
            <a:rPr lang="bn-BD" sz="4000" kern="1200" dirty="0" smtClean="0">
              <a:solidFill>
                <a:schemeClr val="accent5">
                  <a:lumMod val="75000"/>
                </a:schemeClr>
              </a:solidFill>
              <a:latin typeface="NikoshBAN" panose="02000000000000000000" pitchFamily="2" charset="0"/>
              <a:cs typeface="NikoshBAN" panose="02000000000000000000" pitchFamily="2" charset="0"/>
            </a:rPr>
            <a:t>কাজ।</a:t>
          </a:r>
          <a:endParaRPr lang="en-US" sz="4000" kern="1200" dirty="0">
            <a:solidFill>
              <a:schemeClr val="accent5">
                <a:lumMod val="75000"/>
              </a:schemeClr>
            </a:solidFill>
            <a:latin typeface="NikoshBAN" panose="02000000000000000000" pitchFamily="2" charset="0"/>
            <a:cs typeface="NikoshBAN" panose="02000000000000000000" pitchFamily="2" charset="0"/>
          </a:endParaRPr>
        </a:p>
      </dsp:txBody>
      <dsp:txXfrm>
        <a:off x="714375" y="2733"/>
        <a:ext cx="3363515" cy="2018109"/>
      </dsp:txXfrm>
    </dsp:sp>
    <dsp:sp modelId="{8B44C487-04FD-46A7-9268-62BB4A0D3870}">
      <dsp:nvSpPr>
        <dsp:cNvPr id="0" name=""/>
        <dsp:cNvSpPr/>
      </dsp:nvSpPr>
      <dsp:spPr>
        <a:xfrm>
          <a:off x="4414242" y="2733"/>
          <a:ext cx="3363515" cy="2018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bn-BD" sz="3600" kern="1200" dirty="0" smtClean="0">
              <a:solidFill>
                <a:schemeClr val="bg2">
                  <a:lumMod val="10000"/>
                </a:schemeClr>
              </a:solidFill>
              <a:latin typeface="NikoshBAN" panose="02000000000000000000" pitchFamily="2" charset="0"/>
              <a:cs typeface="NikoshBAN" panose="02000000000000000000" pitchFamily="2" charset="0"/>
            </a:rPr>
            <a:t>২। আইনের ব্যাখ্যা ও</a:t>
          </a:r>
        </a:p>
        <a:p>
          <a:pPr lvl="0" algn="ctr" defTabSz="1600200">
            <a:lnSpc>
              <a:spcPct val="90000"/>
            </a:lnSpc>
            <a:spcBef>
              <a:spcPct val="0"/>
            </a:spcBef>
            <a:spcAft>
              <a:spcPct val="35000"/>
            </a:spcAft>
          </a:pPr>
          <a:r>
            <a:rPr lang="bn-BD" sz="3600" kern="1200" dirty="0" smtClean="0">
              <a:solidFill>
                <a:schemeClr val="bg2">
                  <a:lumMod val="10000"/>
                </a:schemeClr>
              </a:solidFill>
              <a:latin typeface="NikoshBAN" panose="02000000000000000000" pitchFamily="2" charset="0"/>
              <a:cs typeface="NikoshBAN" panose="02000000000000000000" pitchFamily="2" charset="0"/>
            </a:rPr>
            <a:t>প্রয়োগ সংক্রান্ত কাজ।</a:t>
          </a:r>
          <a:endParaRPr lang="en-US" sz="3600" kern="1200" dirty="0">
            <a:solidFill>
              <a:schemeClr val="bg2">
                <a:lumMod val="10000"/>
              </a:schemeClr>
            </a:solidFill>
            <a:latin typeface="NikoshBAN" panose="02000000000000000000" pitchFamily="2" charset="0"/>
            <a:cs typeface="NikoshBAN" panose="02000000000000000000" pitchFamily="2" charset="0"/>
          </a:endParaRPr>
        </a:p>
      </dsp:txBody>
      <dsp:txXfrm>
        <a:off x="4414242" y="2733"/>
        <a:ext cx="3363515" cy="2018109"/>
      </dsp:txXfrm>
    </dsp:sp>
    <dsp:sp modelId="{B911E3EE-021D-4280-AC07-AF1654FAE360}">
      <dsp:nvSpPr>
        <dsp:cNvPr id="0" name=""/>
        <dsp:cNvSpPr/>
      </dsp:nvSpPr>
      <dsp:spPr>
        <a:xfrm>
          <a:off x="8114109" y="2733"/>
          <a:ext cx="3363515" cy="2018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bn-BD" sz="3600" kern="1200" dirty="0" smtClean="0">
              <a:solidFill>
                <a:srgbClr val="FFFF00"/>
              </a:solidFill>
              <a:latin typeface="NikoshBAN" panose="02000000000000000000" pitchFamily="2" charset="0"/>
              <a:cs typeface="NikoshBAN" panose="02000000000000000000" pitchFamily="2" charset="0"/>
            </a:rPr>
            <a:t>৩। নাগরিক অধিকার ও</a:t>
          </a:r>
        </a:p>
        <a:p>
          <a:pPr lvl="0" algn="ctr" defTabSz="1600200">
            <a:lnSpc>
              <a:spcPct val="90000"/>
            </a:lnSpc>
            <a:spcBef>
              <a:spcPct val="0"/>
            </a:spcBef>
            <a:spcAft>
              <a:spcPct val="35000"/>
            </a:spcAft>
          </a:pPr>
          <a:r>
            <a:rPr lang="bn-BD" sz="3600" kern="1200" dirty="0" smtClean="0">
              <a:solidFill>
                <a:srgbClr val="FFFF00"/>
              </a:solidFill>
              <a:latin typeface="NikoshBAN" panose="02000000000000000000" pitchFamily="2" charset="0"/>
              <a:cs typeface="NikoshBAN" panose="02000000000000000000" pitchFamily="2" charset="0"/>
            </a:rPr>
            <a:t>স্বাধীনতা রক্ষা কাজ।</a:t>
          </a:r>
          <a:endParaRPr lang="en-US" sz="3600" kern="1200" dirty="0">
            <a:solidFill>
              <a:srgbClr val="FFFF00"/>
            </a:solidFill>
            <a:latin typeface="NikoshBAN" panose="02000000000000000000" pitchFamily="2" charset="0"/>
            <a:cs typeface="NikoshBAN" panose="02000000000000000000" pitchFamily="2" charset="0"/>
          </a:endParaRPr>
        </a:p>
      </dsp:txBody>
      <dsp:txXfrm>
        <a:off x="8114109" y="2733"/>
        <a:ext cx="3363515" cy="2018109"/>
      </dsp:txXfrm>
    </dsp:sp>
    <dsp:sp modelId="{100B0CF6-7367-4F72-AF39-CE5D089089F1}">
      <dsp:nvSpPr>
        <dsp:cNvPr id="0" name=""/>
        <dsp:cNvSpPr/>
      </dsp:nvSpPr>
      <dsp:spPr>
        <a:xfrm>
          <a:off x="2564308" y="2357194"/>
          <a:ext cx="3363515" cy="2018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BD" sz="4000" kern="1200" dirty="0" smtClean="0">
              <a:solidFill>
                <a:schemeClr val="accent5">
                  <a:lumMod val="60000"/>
                  <a:lumOff val="40000"/>
                </a:schemeClr>
              </a:solidFill>
              <a:latin typeface="NikoshBAN" panose="02000000000000000000" pitchFamily="2" charset="0"/>
              <a:cs typeface="NikoshBAN" panose="02000000000000000000" pitchFamily="2" charset="0"/>
            </a:rPr>
            <a:t>৪। পরামর্শ দান </a:t>
          </a:r>
        </a:p>
        <a:p>
          <a:pPr lvl="0" algn="ctr" defTabSz="1778000">
            <a:lnSpc>
              <a:spcPct val="90000"/>
            </a:lnSpc>
            <a:spcBef>
              <a:spcPct val="0"/>
            </a:spcBef>
            <a:spcAft>
              <a:spcPct val="35000"/>
            </a:spcAft>
          </a:pPr>
          <a:r>
            <a:rPr lang="bn-BD" sz="4000" kern="1200" dirty="0" smtClean="0">
              <a:solidFill>
                <a:schemeClr val="accent5">
                  <a:lumMod val="60000"/>
                  <a:lumOff val="40000"/>
                </a:schemeClr>
              </a:solidFill>
              <a:latin typeface="NikoshBAN" panose="02000000000000000000" pitchFamily="2" charset="0"/>
              <a:cs typeface="NikoshBAN" panose="02000000000000000000" pitchFamily="2" charset="0"/>
            </a:rPr>
            <a:t>সংক্রান্ত কাজ।</a:t>
          </a:r>
          <a:endParaRPr lang="en-US" sz="4000" kern="1200" dirty="0">
            <a:solidFill>
              <a:schemeClr val="accent5">
                <a:lumMod val="60000"/>
                <a:lumOff val="40000"/>
              </a:schemeClr>
            </a:solidFill>
            <a:latin typeface="NikoshBAN" panose="02000000000000000000" pitchFamily="2" charset="0"/>
            <a:cs typeface="NikoshBAN" panose="02000000000000000000" pitchFamily="2" charset="0"/>
          </a:endParaRPr>
        </a:p>
      </dsp:txBody>
      <dsp:txXfrm>
        <a:off x="2564308" y="2357194"/>
        <a:ext cx="3363515" cy="2018109"/>
      </dsp:txXfrm>
    </dsp:sp>
    <dsp:sp modelId="{0FE95B41-D94A-4678-88DE-BF46EABCAF75}">
      <dsp:nvSpPr>
        <dsp:cNvPr id="0" name=""/>
        <dsp:cNvSpPr/>
      </dsp:nvSpPr>
      <dsp:spPr>
        <a:xfrm>
          <a:off x="6264175" y="2357194"/>
          <a:ext cx="3363515" cy="20181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BD" sz="4000" kern="1200" dirty="0" smtClean="0">
              <a:solidFill>
                <a:srgbClr val="C00000"/>
              </a:solidFill>
              <a:latin typeface="NikoshBAN" panose="02000000000000000000" pitchFamily="2" charset="0"/>
              <a:cs typeface="NikoshBAN" panose="02000000000000000000" pitchFamily="2" charset="0"/>
            </a:rPr>
            <a:t>৫। তদন্ত সংক্রান্ত</a:t>
          </a:r>
        </a:p>
        <a:p>
          <a:pPr lvl="0" algn="ctr" defTabSz="1778000">
            <a:lnSpc>
              <a:spcPct val="90000"/>
            </a:lnSpc>
            <a:spcBef>
              <a:spcPct val="0"/>
            </a:spcBef>
            <a:spcAft>
              <a:spcPct val="35000"/>
            </a:spcAft>
          </a:pPr>
          <a:r>
            <a:rPr lang="bn-BD" sz="4000" kern="1200" dirty="0" smtClean="0">
              <a:solidFill>
                <a:srgbClr val="C00000"/>
              </a:solidFill>
              <a:latin typeface="NikoshBAN" panose="02000000000000000000" pitchFamily="2" charset="0"/>
              <a:cs typeface="NikoshBAN" panose="02000000000000000000" pitchFamily="2" charset="0"/>
            </a:rPr>
            <a:t>কাজ।</a:t>
          </a:r>
          <a:endParaRPr lang="en-US" sz="4000" kern="1200" dirty="0">
            <a:solidFill>
              <a:srgbClr val="C00000"/>
            </a:solidFill>
            <a:latin typeface="NikoshBAN" panose="02000000000000000000" pitchFamily="2" charset="0"/>
            <a:cs typeface="NikoshBAN" panose="02000000000000000000" pitchFamily="2" charset="0"/>
          </a:endParaRPr>
        </a:p>
      </dsp:txBody>
      <dsp:txXfrm>
        <a:off x="6264175" y="2357194"/>
        <a:ext cx="3363515" cy="201810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7E4F10-AE2A-400E-9C01-BF5828B510DD}"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207260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E4F10-AE2A-400E-9C01-BF5828B510DD}"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428645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E4F10-AE2A-400E-9C01-BF5828B510DD}"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103073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E4F10-AE2A-400E-9C01-BF5828B510DD}"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348534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E4F10-AE2A-400E-9C01-BF5828B510DD}"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32855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7E4F10-AE2A-400E-9C01-BF5828B510DD}"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114862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E4F10-AE2A-400E-9C01-BF5828B510DD}"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16782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7E4F10-AE2A-400E-9C01-BF5828B510DD}"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314031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E4F10-AE2A-400E-9C01-BF5828B510DD}"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197813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7E4F10-AE2A-400E-9C01-BF5828B510DD}"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25583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7E4F10-AE2A-400E-9C01-BF5828B510DD}"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0A8C-42C5-463B-9F52-F84EA1C9CEDA}" type="slidenum">
              <a:rPr lang="en-US" smtClean="0"/>
              <a:t>‹#›</a:t>
            </a:fld>
            <a:endParaRPr lang="en-US"/>
          </a:p>
        </p:txBody>
      </p:sp>
    </p:spTree>
    <p:extLst>
      <p:ext uri="{BB962C8B-B14F-4D97-AF65-F5344CB8AC3E}">
        <p14:creationId xmlns:p14="http://schemas.microsoft.com/office/powerpoint/2010/main" val="378031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E4F10-AE2A-400E-9C01-BF5828B510DD}" type="datetimeFigureOut">
              <a:rPr lang="en-US" smtClean="0"/>
              <a:t>9/7/2019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40A8C-42C5-463B-9F52-F84EA1C9CEDA}" type="slidenum">
              <a:rPr lang="en-US" smtClean="0"/>
              <a:t>‹#›</a:t>
            </a:fld>
            <a:endParaRPr lang="en-US"/>
          </a:p>
        </p:txBody>
      </p:sp>
    </p:spTree>
    <p:extLst>
      <p:ext uri="{BB962C8B-B14F-4D97-AF65-F5344CB8AC3E}">
        <p14:creationId xmlns:p14="http://schemas.microsoft.com/office/powerpoint/2010/main" val="520836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79673"/>
          </a:xfrm>
          <a:prstGeom prst="rect">
            <a:avLst/>
          </a:prstGeom>
        </p:spPr>
      </p:pic>
      <p:sp>
        <p:nvSpPr>
          <p:cNvPr id="3" name="TextBox 2"/>
          <p:cNvSpPr txBox="1"/>
          <p:nvPr/>
        </p:nvSpPr>
        <p:spPr>
          <a:xfrm>
            <a:off x="0" y="5043054"/>
            <a:ext cx="12192000" cy="1015663"/>
          </a:xfrm>
          <a:prstGeom prst="rect">
            <a:avLst/>
          </a:prstGeom>
          <a:noFill/>
        </p:spPr>
        <p:txBody>
          <a:bodyPr wrap="square" rtlCol="0">
            <a:spAutoFit/>
          </a:bodyPr>
          <a:lstStyle/>
          <a:p>
            <a:r>
              <a:rPr lang="en-US" sz="6000" dirty="0" err="1" smtClean="0">
                <a:solidFill>
                  <a:schemeClr val="accent1">
                    <a:lumMod val="50000"/>
                  </a:schemeClr>
                </a:solidFill>
                <a:latin typeface="NikoshBAN" panose="02000000000000000000" pitchFamily="2" charset="0"/>
                <a:cs typeface="NikoshBAN" panose="02000000000000000000" pitchFamily="2" charset="0"/>
              </a:rPr>
              <a:t>পৌরনীতি</a:t>
            </a:r>
            <a:r>
              <a:rPr lang="en-US" sz="6000" dirty="0" smtClean="0">
                <a:solidFill>
                  <a:schemeClr val="accent1">
                    <a:lumMod val="50000"/>
                  </a:schemeClr>
                </a:solidFill>
                <a:latin typeface="NikoshBAN" panose="02000000000000000000" pitchFamily="2" charset="0"/>
                <a:cs typeface="NikoshBAN" panose="02000000000000000000" pitchFamily="2" charset="0"/>
              </a:rPr>
              <a:t> ও </a:t>
            </a:r>
            <a:r>
              <a:rPr lang="en-US" sz="6000" dirty="0" err="1" smtClean="0">
                <a:solidFill>
                  <a:schemeClr val="accent1">
                    <a:lumMod val="50000"/>
                  </a:schemeClr>
                </a:solidFill>
                <a:latin typeface="NikoshBAN" panose="02000000000000000000" pitchFamily="2" charset="0"/>
                <a:cs typeface="NikoshBAN" panose="02000000000000000000" pitchFamily="2" charset="0"/>
              </a:rPr>
              <a:t>সু-শাসন</a:t>
            </a:r>
            <a:r>
              <a:rPr lang="en-US" sz="6000" dirty="0" smtClean="0">
                <a:solidFill>
                  <a:schemeClr val="accent1">
                    <a:lumMod val="50000"/>
                  </a:schemeClr>
                </a:solidFill>
                <a:latin typeface="NikoshBAN" panose="02000000000000000000" pitchFamily="2" charset="0"/>
                <a:cs typeface="NikoshBAN" panose="02000000000000000000" pitchFamily="2" charset="0"/>
              </a:rPr>
              <a:t> </a:t>
            </a:r>
            <a:r>
              <a:rPr lang="en-US" sz="6000" dirty="0" err="1" smtClean="0">
                <a:solidFill>
                  <a:schemeClr val="accent1">
                    <a:lumMod val="50000"/>
                  </a:schemeClr>
                </a:solidFill>
                <a:latin typeface="NikoshBAN" panose="02000000000000000000" pitchFamily="2" charset="0"/>
                <a:cs typeface="NikoshBAN" panose="02000000000000000000" pitchFamily="2" charset="0"/>
              </a:rPr>
              <a:t>ক্লাশে</a:t>
            </a:r>
            <a:r>
              <a:rPr lang="en-US" sz="6000" dirty="0" smtClean="0">
                <a:solidFill>
                  <a:schemeClr val="accent1">
                    <a:lumMod val="50000"/>
                  </a:schemeClr>
                </a:solidFill>
                <a:latin typeface="NikoshBAN" panose="02000000000000000000" pitchFamily="2" charset="0"/>
                <a:cs typeface="NikoshBAN" panose="02000000000000000000" pitchFamily="2" charset="0"/>
              </a:rPr>
              <a:t> </a:t>
            </a:r>
            <a:r>
              <a:rPr lang="en-US" sz="6000" dirty="0" err="1" smtClean="0">
                <a:solidFill>
                  <a:schemeClr val="accent1">
                    <a:lumMod val="50000"/>
                  </a:schemeClr>
                </a:solidFill>
                <a:latin typeface="NikoshBAN" panose="02000000000000000000" pitchFamily="2" charset="0"/>
                <a:cs typeface="NikoshBAN" panose="02000000000000000000" pitchFamily="2" charset="0"/>
              </a:rPr>
              <a:t>সবাইকে</a:t>
            </a:r>
            <a:r>
              <a:rPr lang="en-US" sz="6000" dirty="0" smtClean="0">
                <a:solidFill>
                  <a:schemeClr val="accent1">
                    <a:lumMod val="50000"/>
                  </a:schemeClr>
                </a:solidFill>
                <a:latin typeface="NikoshBAN" panose="02000000000000000000" pitchFamily="2" charset="0"/>
                <a:cs typeface="NikoshBAN" panose="02000000000000000000" pitchFamily="2" charset="0"/>
              </a:rPr>
              <a:t> </a:t>
            </a:r>
            <a:r>
              <a:rPr lang="en-US" sz="6000" dirty="0" err="1" smtClean="0">
                <a:solidFill>
                  <a:schemeClr val="accent1">
                    <a:lumMod val="50000"/>
                  </a:schemeClr>
                </a:solidFill>
                <a:latin typeface="NikoshBAN" panose="02000000000000000000" pitchFamily="2" charset="0"/>
                <a:cs typeface="NikoshBAN" panose="02000000000000000000" pitchFamily="2" charset="0"/>
              </a:rPr>
              <a:t>সু-স্বাগতম</a:t>
            </a:r>
            <a:r>
              <a:rPr lang="en-US" sz="6000" dirty="0" smtClean="0">
                <a:solidFill>
                  <a:schemeClr val="accent1">
                    <a:lumMod val="50000"/>
                  </a:schemeClr>
                </a:solidFill>
                <a:latin typeface="NikoshBAN" panose="02000000000000000000" pitchFamily="2" charset="0"/>
                <a:cs typeface="NikoshBAN" panose="02000000000000000000" pitchFamily="2" charset="0"/>
              </a:rPr>
              <a:t>,</a:t>
            </a:r>
            <a:endParaRPr lang="en-US" sz="6000" dirty="0">
              <a:solidFill>
                <a:schemeClr val="accent1">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55637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643743" y="955960"/>
            <a:ext cx="5527963" cy="177553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4488872" y="1262434"/>
            <a:ext cx="4405746" cy="1200329"/>
          </a:xfrm>
          <a:prstGeom prst="rect">
            <a:avLst/>
          </a:prstGeom>
          <a:noFill/>
        </p:spPr>
        <p:txBody>
          <a:bodyPr wrap="square" rtlCol="0">
            <a:spAutoFit/>
          </a:bodyPr>
          <a:lstStyle/>
          <a:p>
            <a:r>
              <a:rPr lang="bn-BD" sz="7200" dirty="0" smtClean="0">
                <a:solidFill>
                  <a:schemeClr val="accent5">
                    <a:lumMod val="50000"/>
                  </a:schemeClr>
                </a:solidFill>
                <a:latin typeface="NikoshBAN" panose="02000000000000000000" pitchFamily="2" charset="0"/>
                <a:cs typeface="NikoshBAN" panose="02000000000000000000" pitchFamily="2" charset="0"/>
              </a:rPr>
              <a:t>শিখন ফলঃ-</a:t>
            </a:r>
            <a:endParaRPr lang="en-US" sz="7200" dirty="0">
              <a:solidFill>
                <a:schemeClr val="accent5">
                  <a:lumMod val="50000"/>
                </a:schemeClr>
              </a:solidFill>
              <a:latin typeface="NikoshBAN" panose="02000000000000000000" pitchFamily="2" charset="0"/>
              <a:cs typeface="NikoshBAN" panose="02000000000000000000" pitchFamily="2" charset="0"/>
            </a:endParaRPr>
          </a:p>
        </p:txBody>
      </p:sp>
      <p:sp>
        <p:nvSpPr>
          <p:cNvPr id="4" name="Frame 3"/>
          <p:cNvSpPr/>
          <p:nvPr/>
        </p:nvSpPr>
        <p:spPr>
          <a:xfrm>
            <a:off x="0" y="2923309"/>
            <a:ext cx="12191999" cy="393469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554182" y="3394364"/>
            <a:ext cx="10861963" cy="2800767"/>
          </a:xfrm>
          <a:prstGeom prst="rect">
            <a:avLst/>
          </a:prstGeom>
          <a:noFill/>
        </p:spPr>
        <p:txBody>
          <a:bodyPr wrap="square" rtlCol="0">
            <a:spAutoFit/>
          </a:bodyPr>
          <a:lstStyle/>
          <a:p>
            <a:r>
              <a:rPr lang="bn-BD" sz="4400" dirty="0" smtClean="0">
                <a:solidFill>
                  <a:srgbClr val="00B050"/>
                </a:solidFill>
                <a:latin typeface="NikoshBAN" panose="02000000000000000000" pitchFamily="2" charset="0"/>
                <a:cs typeface="NikoshBAN" panose="02000000000000000000" pitchFamily="2" charset="0"/>
              </a:rPr>
              <a:t>এই পাঠের শেষে,</a:t>
            </a:r>
          </a:p>
          <a:p>
            <a:r>
              <a:rPr lang="bn-BD" sz="4400" dirty="0" smtClean="0">
                <a:solidFill>
                  <a:srgbClr val="00B050"/>
                </a:solidFill>
                <a:latin typeface="NikoshBAN" panose="02000000000000000000" pitchFamily="2" charset="0"/>
                <a:cs typeface="NikoshBAN" panose="02000000000000000000" pitchFamily="2" charset="0"/>
              </a:rPr>
              <a:t>১। বিচার বিভাগ কি তা বলতে পারবে।</a:t>
            </a:r>
          </a:p>
          <a:p>
            <a:r>
              <a:rPr lang="bn-BD" sz="4400" dirty="0" smtClean="0">
                <a:solidFill>
                  <a:srgbClr val="00B050"/>
                </a:solidFill>
                <a:latin typeface="NikoshBAN" panose="02000000000000000000" pitchFamily="2" charset="0"/>
                <a:cs typeface="NikoshBAN" panose="02000000000000000000" pitchFamily="2" charset="0"/>
              </a:rPr>
              <a:t>২। বিচার বিভাগের গঠন প্রণালী সমূহ ব্যাখ্যা করতে পারবে।</a:t>
            </a:r>
          </a:p>
          <a:p>
            <a:r>
              <a:rPr lang="bn-BD" sz="4400" dirty="0" smtClean="0">
                <a:solidFill>
                  <a:srgbClr val="00B050"/>
                </a:solidFill>
                <a:latin typeface="NikoshBAN" panose="02000000000000000000" pitchFamily="2" charset="0"/>
                <a:cs typeface="NikoshBAN" panose="02000000000000000000" pitchFamily="2" charset="0"/>
              </a:rPr>
              <a:t>৩। বিচার বিভাগের কার্যাবলী সমূহ মূল্যায়ন করতে পারবে।</a:t>
            </a:r>
            <a:endParaRPr lang="en-US" sz="4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99341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3924300" y="814559"/>
            <a:ext cx="4416136" cy="1648691"/>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51612" y="894962"/>
            <a:ext cx="4088824" cy="1323439"/>
          </a:xfrm>
          <a:prstGeom prst="rect">
            <a:avLst/>
          </a:prstGeom>
          <a:noFill/>
        </p:spPr>
        <p:txBody>
          <a:bodyPr wrap="square" rtlCol="0">
            <a:spAutoFit/>
          </a:bodyPr>
          <a:lstStyle/>
          <a:p>
            <a:r>
              <a:rPr lang="bn-BD" sz="8000" dirty="0" smtClean="0">
                <a:latin typeface="NikoshBAN" panose="02000000000000000000" pitchFamily="2" charset="0"/>
                <a:cs typeface="NikoshBAN" panose="02000000000000000000" pitchFamily="2" charset="0"/>
              </a:rPr>
              <a:t>মূল পাঠঃ-</a:t>
            </a:r>
            <a:endParaRPr lang="en-US" sz="8000" dirty="0">
              <a:latin typeface="NikoshBAN" panose="02000000000000000000" pitchFamily="2" charset="0"/>
              <a:cs typeface="NikoshBAN" panose="02000000000000000000" pitchFamily="2" charset="0"/>
            </a:endParaRPr>
          </a:p>
        </p:txBody>
      </p:sp>
      <p:sp>
        <p:nvSpPr>
          <p:cNvPr id="4" name="Pentagon 3"/>
          <p:cNvSpPr/>
          <p:nvPr/>
        </p:nvSpPr>
        <p:spPr>
          <a:xfrm>
            <a:off x="3157100" y="2556935"/>
            <a:ext cx="6416391" cy="133004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318163" y="2915998"/>
            <a:ext cx="5555673" cy="769441"/>
          </a:xfrm>
          <a:prstGeom prst="rect">
            <a:avLst/>
          </a:prstGeom>
          <a:noFill/>
        </p:spPr>
        <p:txBody>
          <a:bodyPr wrap="square" rtlCol="0">
            <a:spAutoFit/>
          </a:bodyPr>
          <a:lstStyle/>
          <a:p>
            <a:r>
              <a:rPr lang="bn-BD" sz="4400" dirty="0" smtClean="0">
                <a:latin typeface="NikoshBAN" panose="02000000000000000000" pitchFamily="2" charset="0"/>
                <a:cs typeface="NikoshBAN" panose="02000000000000000000" pitchFamily="2" charset="0"/>
              </a:rPr>
              <a:t> </a:t>
            </a:r>
            <a:r>
              <a:rPr lang="bn-BD" sz="4400" dirty="0" smtClean="0">
                <a:solidFill>
                  <a:schemeClr val="accent5">
                    <a:lumMod val="75000"/>
                  </a:schemeClr>
                </a:solidFill>
                <a:latin typeface="NikoshBAN" panose="02000000000000000000" pitchFamily="2" charset="0"/>
                <a:cs typeface="NikoshBAN" panose="02000000000000000000" pitchFamily="2" charset="0"/>
              </a:rPr>
              <a:t>আজকের পাঠের বিষয় হলোঃ-</a:t>
            </a:r>
            <a:endParaRPr lang="en-US" sz="4400" dirty="0">
              <a:solidFill>
                <a:schemeClr val="accent5">
                  <a:lumMod val="75000"/>
                </a:schemeClr>
              </a:solidFill>
              <a:latin typeface="NikoshBAN" panose="02000000000000000000" pitchFamily="2" charset="0"/>
              <a:cs typeface="NikoshBAN" panose="02000000000000000000" pitchFamily="2" charset="0"/>
            </a:endParaRPr>
          </a:p>
        </p:txBody>
      </p:sp>
      <p:sp>
        <p:nvSpPr>
          <p:cNvPr id="6" name="Frame 5"/>
          <p:cNvSpPr/>
          <p:nvPr/>
        </p:nvSpPr>
        <p:spPr>
          <a:xfrm>
            <a:off x="0" y="4253344"/>
            <a:ext cx="12192000" cy="260465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29491" y="4678508"/>
            <a:ext cx="10861963" cy="1754326"/>
          </a:xfrm>
          <a:prstGeom prst="rect">
            <a:avLst/>
          </a:prstGeom>
          <a:noFill/>
        </p:spPr>
        <p:txBody>
          <a:bodyPr wrap="square" rtlCol="0">
            <a:spAutoFit/>
          </a:bodyPr>
          <a:lstStyle/>
          <a:p>
            <a:r>
              <a:rPr lang="bn-BD" sz="5400" dirty="0" smtClean="0">
                <a:solidFill>
                  <a:schemeClr val="accent1">
                    <a:lumMod val="75000"/>
                  </a:schemeClr>
                </a:solidFill>
                <a:latin typeface="NikoshBAN" panose="02000000000000000000" pitchFamily="2" charset="0"/>
                <a:cs typeface="NikoshBAN" panose="02000000000000000000" pitchFamily="2" charset="0"/>
              </a:rPr>
              <a:t>বিচার বিভাগ কি, বিচার বিভাগের গঠন প্রণালী সমূহ কি কি এবং বিচার বিভাগের কার্যাবলী সমূহ কি কি।</a:t>
            </a:r>
            <a:endParaRPr lang="en-US" sz="54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8507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p:cTn id="59" dur="1000" fill="hold"/>
                                        <p:tgtEl>
                                          <p:spTgt spid="6"/>
                                        </p:tgtEl>
                                        <p:attrNameLst>
                                          <p:attrName>ppt_w</p:attrName>
                                        </p:attrNameLst>
                                      </p:cBhvr>
                                      <p:tavLst>
                                        <p:tav tm="0">
                                          <p:val>
                                            <p:fltVal val="0"/>
                                          </p:val>
                                        </p:tav>
                                        <p:tav tm="100000">
                                          <p:val>
                                            <p:strVal val="#ppt_w"/>
                                          </p:val>
                                        </p:tav>
                                      </p:tavLst>
                                    </p:anim>
                                    <p:anim calcmode="lin" valueType="num">
                                      <p:cBhvr>
                                        <p:cTn id="60" dur="1000" fill="hold"/>
                                        <p:tgtEl>
                                          <p:spTgt spid="6"/>
                                        </p:tgtEl>
                                        <p:attrNameLst>
                                          <p:attrName>ppt_h</p:attrName>
                                        </p:attrNameLst>
                                      </p:cBhvr>
                                      <p:tavLst>
                                        <p:tav tm="0">
                                          <p:val>
                                            <p:fltVal val="0"/>
                                          </p:val>
                                        </p:tav>
                                        <p:tav tm="100000">
                                          <p:val>
                                            <p:strVal val="#ppt_h"/>
                                          </p:val>
                                        </p:tav>
                                      </p:tavLst>
                                    </p:anim>
                                    <p:anim calcmode="lin" valueType="num">
                                      <p:cBhvr>
                                        <p:cTn id="61" dur="1000" fill="hold"/>
                                        <p:tgtEl>
                                          <p:spTgt spid="6"/>
                                        </p:tgtEl>
                                        <p:attrNameLst>
                                          <p:attrName>style.rotation</p:attrName>
                                        </p:attrNameLst>
                                      </p:cBhvr>
                                      <p:tavLst>
                                        <p:tav tm="0">
                                          <p:val>
                                            <p:fltVal val="90"/>
                                          </p:val>
                                        </p:tav>
                                        <p:tav tm="100000">
                                          <p:val>
                                            <p:fltVal val="0"/>
                                          </p:val>
                                        </p:tav>
                                      </p:tavLst>
                                    </p:anim>
                                    <p:animEffect transition="in" filter="fade">
                                      <p:cBhvr>
                                        <p:cTn id="62" dur="10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80">
                                          <p:stCondLst>
                                            <p:cond delay="0"/>
                                          </p:stCondLst>
                                        </p:cTn>
                                        <p:tgtEl>
                                          <p:spTgt spid="7"/>
                                        </p:tgtEl>
                                      </p:cBhvr>
                                    </p:animEffect>
                                    <p:anim calcmode="lin" valueType="num">
                                      <p:cBhvr>
                                        <p:cTn id="6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3" dur="26">
                                          <p:stCondLst>
                                            <p:cond delay="650"/>
                                          </p:stCondLst>
                                        </p:cTn>
                                        <p:tgtEl>
                                          <p:spTgt spid="7"/>
                                        </p:tgtEl>
                                      </p:cBhvr>
                                      <p:to x="100000" y="60000"/>
                                    </p:animScale>
                                    <p:animScale>
                                      <p:cBhvr>
                                        <p:cTn id="74" dur="166" decel="50000">
                                          <p:stCondLst>
                                            <p:cond delay="676"/>
                                          </p:stCondLst>
                                        </p:cTn>
                                        <p:tgtEl>
                                          <p:spTgt spid="7"/>
                                        </p:tgtEl>
                                      </p:cBhvr>
                                      <p:to x="100000" y="100000"/>
                                    </p:animScale>
                                    <p:animScale>
                                      <p:cBhvr>
                                        <p:cTn id="75" dur="26">
                                          <p:stCondLst>
                                            <p:cond delay="1312"/>
                                          </p:stCondLst>
                                        </p:cTn>
                                        <p:tgtEl>
                                          <p:spTgt spid="7"/>
                                        </p:tgtEl>
                                      </p:cBhvr>
                                      <p:to x="100000" y="80000"/>
                                    </p:animScale>
                                    <p:animScale>
                                      <p:cBhvr>
                                        <p:cTn id="76" dur="166" decel="50000">
                                          <p:stCondLst>
                                            <p:cond delay="1338"/>
                                          </p:stCondLst>
                                        </p:cTn>
                                        <p:tgtEl>
                                          <p:spTgt spid="7"/>
                                        </p:tgtEl>
                                      </p:cBhvr>
                                      <p:to x="100000" y="100000"/>
                                    </p:animScale>
                                    <p:animScale>
                                      <p:cBhvr>
                                        <p:cTn id="77" dur="26">
                                          <p:stCondLst>
                                            <p:cond delay="1642"/>
                                          </p:stCondLst>
                                        </p:cTn>
                                        <p:tgtEl>
                                          <p:spTgt spid="7"/>
                                        </p:tgtEl>
                                      </p:cBhvr>
                                      <p:to x="100000" y="90000"/>
                                    </p:animScale>
                                    <p:animScale>
                                      <p:cBhvr>
                                        <p:cTn id="78" dur="166" decel="50000">
                                          <p:stCondLst>
                                            <p:cond delay="1668"/>
                                          </p:stCondLst>
                                        </p:cTn>
                                        <p:tgtEl>
                                          <p:spTgt spid="7"/>
                                        </p:tgtEl>
                                      </p:cBhvr>
                                      <p:to x="100000" y="100000"/>
                                    </p:animScale>
                                    <p:animScale>
                                      <p:cBhvr>
                                        <p:cTn id="79" dur="26">
                                          <p:stCondLst>
                                            <p:cond delay="1808"/>
                                          </p:stCondLst>
                                        </p:cTn>
                                        <p:tgtEl>
                                          <p:spTgt spid="7"/>
                                        </p:tgtEl>
                                      </p:cBhvr>
                                      <p:to x="100000" y="95000"/>
                                    </p:animScale>
                                    <p:animScale>
                                      <p:cBhvr>
                                        <p:cTn id="8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678380" y="978603"/>
            <a:ext cx="5389419" cy="189807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920834" y="1265919"/>
            <a:ext cx="4904509" cy="1323439"/>
          </a:xfrm>
          <a:prstGeom prst="rect">
            <a:avLst/>
          </a:prstGeom>
          <a:noFill/>
        </p:spPr>
        <p:txBody>
          <a:bodyPr wrap="square" rtlCol="0">
            <a:spAutoFit/>
          </a:bodyPr>
          <a:lstStyle/>
          <a:p>
            <a:r>
              <a:rPr lang="bn-BD" sz="8000" dirty="0" smtClean="0">
                <a:solidFill>
                  <a:srgbClr val="C00000"/>
                </a:solidFill>
                <a:latin typeface="NikoshBAN" panose="02000000000000000000" pitchFamily="2" charset="0"/>
                <a:cs typeface="NikoshBAN" panose="02000000000000000000" pitchFamily="2" charset="0"/>
              </a:rPr>
              <a:t>দলীয় কাজঃ-</a:t>
            </a:r>
            <a:endParaRPr lang="en-US" sz="8000" dirty="0">
              <a:solidFill>
                <a:srgbClr val="C00000"/>
              </a:solidFill>
              <a:latin typeface="NikoshBAN" panose="02000000000000000000" pitchFamily="2" charset="0"/>
              <a:cs typeface="NikoshBAN" panose="02000000000000000000" pitchFamily="2" charset="0"/>
            </a:endParaRPr>
          </a:p>
        </p:txBody>
      </p:sp>
      <p:sp>
        <p:nvSpPr>
          <p:cNvPr id="4" name="Flowchart: Predefined Process 3"/>
          <p:cNvSpPr/>
          <p:nvPr/>
        </p:nvSpPr>
        <p:spPr>
          <a:xfrm>
            <a:off x="0" y="3158834"/>
            <a:ext cx="12192000" cy="3144983"/>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1953" y="3438663"/>
            <a:ext cx="11197937" cy="2308324"/>
          </a:xfrm>
          <a:prstGeom prst="rect">
            <a:avLst/>
          </a:prstGeom>
          <a:noFill/>
        </p:spPr>
        <p:txBody>
          <a:bodyPr wrap="square" rtlCol="0">
            <a:spAutoFit/>
          </a:bodyPr>
          <a:lstStyle/>
          <a:p>
            <a:r>
              <a:rPr lang="bn-BD" sz="4800" dirty="0" smtClean="0">
                <a:solidFill>
                  <a:schemeClr val="tx2">
                    <a:lumMod val="50000"/>
                  </a:schemeClr>
                </a:solidFill>
                <a:latin typeface="NikoshBAN" panose="02000000000000000000" pitchFamily="2" charset="0"/>
                <a:cs typeface="NikoshBAN" panose="02000000000000000000" pitchFamily="2" charset="0"/>
              </a:rPr>
              <a:t>ক দলঃ বিচার বিভাগ বলতে কি বুঝ?</a:t>
            </a:r>
          </a:p>
          <a:p>
            <a:r>
              <a:rPr lang="bn-BD" sz="4800" dirty="0" smtClean="0">
                <a:solidFill>
                  <a:schemeClr val="tx2">
                    <a:lumMod val="50000"/>
                  </a:schemeClr>
                </a:solidFill>
                <a:latin typeface="NikoshBAN" panose="02000000000000000000" pitchFamily="2" charset="0"/>
                <a:cs typeface="NikoshBAN" panose="02000000000000000000" pitchFamily="2" charset="0"/>
              </a:rPr>
              <a:t>খ দলঃ বিচার বিভাগের গঠন প্রণালী সমূহ কি কি?</a:t>
            </a:r>
          </a:p>
          <a:p>
            <a:r>
              <a:rPr lang="bn-BD" sz="4800" dirty="0">
                <a:solidFill>
                  <a:schemeClr val="tx2">
                    <a:lumMod val="50000"/>
                  </a:schemeClr>
                </a:solidFill>
                <a:latin typeface="NikoshBAN" panose="02000000000000000000" pitchFamily="2" charset="0"/>
                <a:cs typeface="NikoshBAN" panose="02000000000000000000" pitchFamily="2" charset="0"/>
              </a:rPr>
              <a:t> </a:t>
            </a:r>
            <a:r>
              <a:rPr lang="bn-BD" sz="4800" dirty="0" smtClean="0">
                <a:solidFill>
                  <a:schemeClr val="tx2">
                    <a:lumMod val="50000"/>
                  </a:schemeClr>
                </a:solidFill>
                <a:latin typeface="NikoshBAN" panose="02000000000000000000" pitchFamily="2" charset="0"/>
                <a:cs typeface="NikoshBAN" panose="02000000000000000000" pitchFamily="2" charset="0"/>
              </a:rPr>
              <a:t> ৩ মিনিটের মধ্যে উত্তর দাও? </a:t>
            </a:r>
            <a:endParaRPr lang="en-US" sz="4800" dirty="0">
              <a:solidFill>
                <a:schemeClr val="tx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339189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2964873" y="1760093"/>
            <a:ext cx="7467600" cy="192578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796145" y="1999708"/>
            <a:ext cx="6165273" cy="1446550"/>
          </a:xfrm>
          <a:prstGeom prst="rect">
            <a:avLst/>
          </a:prstGeom>
          <a:noFill/>
        </p:spPr>
        <p:txBody>
          <a:bodyPr wrap="square" rtlCol="0">
            <a:spAutoFit/>
          </a:bodyPr>
          <a:lstStyle/>
          <a:p>
            <a:r>
              <a:rPr lang="bn-BD" sz="7200" dirty="0" smtClean="0">
                <a:latin typeface="NikoshBAN" panose="02000000000000000000" pitchFamily="2" charset="0"/>
                <a:cs typeface="NikoshBAN" panose="02000000000000000000" pitchFamily="2" charset="0"/>
              </a:rPr>
              <a:t> </a:t>
            </a:r>
            <a:r>
              <a:rPr lang="bn-BD" sz="8800" dirty="0" smtClean="0">
                <a:solidFill>
                  <a:schemeClr val="accent5">
                    <a:lumMod val="75000"/>
                  </a:schemeClr>
                </a:solidFill>
                <a:latin typeface="NikoshBAN" panose="02000000000000000000" pitchFamily="2" charset="0"/>
                <a:cs typeface="NikoshBAN" panose="02000000000000000000" pitchFamily="2" charset="0"/>
              </a:rPr>
              <a:t>একক কাজঃ-</a:t>
            </a:r>
            <a:endParaRPr lang="en-US" sz="8800" dirty="0">
              <a:solidFill>
                <a:schemeClr val="accent5">
                  <a:lumMod val="75000"/>
                </a:schemeClr>
              </a:solidFill>
              <a:latin typeface="NikoshBAN" panose="02000000000000000000" pitchFamily="2" charset="0"/>
              <a:cs typeface="NikoshBAN" panose="02000000000000000000" pitchFamily="2" charset="0"/>
            </a:endParaRPr>
          </a:p>
        </p:txBody>
      </p:sp>
      <p:sp>
        <p:nvSpPr>
          <p:cNvPr id="4" name="Flowchart: Process 3"/>
          <p:cNvSpPr/>
          <p:nvPr/>
        </p:nvSpPr>
        <p:spPr>
          <a:xfrm>
            <a:off x="962890" y="4450106"/>
            <a:ext cx="10931237" cy="17179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6799" y="4847422"/>
            <a:ext cx="10598727" cy="923330"/>
          </a:xfrm>
          <a:prstGeom prst="rect">
            <a:avLst/>
          </a:prstGeom>
          <a:noFill/>
        </p:spPr>
        <p:txBody>
          <a:bodyPr wrap="square" rtlCol="0">
            <a:spAutoFit/>
          </a:bodyPr>
          <a:lstStyle/>
          <a:p>
            <a:r>
              <a:rPr lang="bn-BD" sz="5400" dirty="0" smtClean="0">
                <a:latin typeface="NikoshBAN" panose="02000000000000000000" pitchFamily="2" charset="0"/>
                <a:cs typeface="NikoshBAN" panose="02000000000000000000" pitchFamily="2" charset="0"/>
              </a:rPr>
              <a:t>বিচার বিভাগের কার্যাবলী সমূহ মূল্যায়ান কর?</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954493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158837" y="1690251"/>
            <a:ext cx="6539345" cy="181494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557154" y="1936003"/>
            <a:ext cx="5742709" cy="1323439"/>
          </a:xfrm>
          <a:prstGeom prst="rect">
            <a:avLst/>
          </a:prstGeom>
          <a:noFill/>
        </p:spPr>
        <p:txBody>
          <a:bodyPr wrap="square" rtlCol="0">
            <a:spAutoFit/>
          </a:bodyPr>
          <a:lstStyle/>
          <a:p>
            <a:r>
              <a:rPr lang="bn-BD" sz="8000" dirty="0" smtClean="0">
                <a:solidFill>
                  <a:schemeClr val="accent5">
                    <a:lumMod val="75000"/>
                  </a:schemeClr>
                </a:solidFill>
                <a:latin typeface="NikoshBAN" panose="02000000000000000000" pitchFamily="2" charset="0"/>
                <a:cs typeface="NikoshBAN" panose="02000000000000000000" pitchFamily="2" charset="0"/>
              </a:rPr>
              <a:t>জোড়ায় কাজঃ-</a:t>
            </a:r>
            <a:endParaRPr lang="en-US" sz="8000" dirty="0">
              <a:solidFill>
                <a:schemeClr val="accent5">
                  <a:lumMod val="75000"/>
                </a:schemeClr>
              </a:solidFill>
              <a:latin typeface="NikoshBAN" panose="02000000000000000000" pitchFamily="2" charset="0"/>
              <a:cs typeface="NikoshBAN" panose="02000000000000000000" pitchFamily="2" charset="0"/>
            </a:endParaRPr>
          </a:p>
        </p:txBody>
      </p:sp>
      <p:sp>
        <p:nvSpPr>
          <p:cNvPr id="4" name="Flowchart: Alternate Process 3"/>
          <p:cNvSpPr/>
          <p:nvPr/>
        </p:nvSpPr>
        <p:spPr>
          <a:xfrm>
            <a:off x="1260765" y="3920835"/>
            <a:ext cx="10335490" cy="270163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814945" y="4029716"/>
            <a:ext cx="9476509" cy="2308324"/>
          </a:xfrm>
          <a:prstGeom prst="rect">
            <a:avLst/>
          </a:prstGeom>
          <a:noFill/>
        </p:spPr>
        <p:txBody>
          <a:bodyPr wrap="square" rtlCol="0">
            <a:spAutoFit/>
          </a:bodyPr>
          <a:lstStyle/>
          <a:p>
            <a:r>
              <a:rPr lang="bn-BD" sz="4800" dirty="0" smtClean="0">
                <a:latin typeface="NikoshBAN" panose="02000000000000000000" pitchFamily="2" charset="0"/>
                <a:cs typeface="NikoshBAN" panose="02000000000000000000" pitchFamily="2" charset="0"/>
              </a:rPr>
              <a:t>ক। নিম্ন আদালত বলতে কি বুঝ?</a:t>
            </a:r>
          </a:p>
          <a:p>
            <a:r>
              <a:rPr lang="bn-BD" sz="4800" dirty="0" smtClean="0">
                <a:latin typeface="NikoshBAN" panose="02000000000000000000" pitchFamily="2" charset="0"/>
                <a:cs typeface="NikoshBAN" panose="02000000000000000000" pitchFamily="2" charset="0"/>
              </a:rPr>
              <a:t>খ। মধ্যম স্তরের আদালত বলতে কি বুঝ?</a:t>
            </a:r>
          </a:p>
          <a:p>
            <a:r>
              <a:rPr lang="bn-BD" sz="4800" dirty="0" smtClean="0">
                <a:latin typeface="NikoshBAN" panose="02000000000000000000" pitchFamily="2" charset="0"/>
                <a:cs typeface="NikoshBAN" panose="02000000000000000000" pitchFamily="2" charset="0"/>
              </a:rPr>
              <a:t>গ। উচ্চ আদালত বলতে কি বুঝ</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09250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3491347" y="318655"/>
            <a:ext cx="4966853" cy="239683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82288" y="471841"/>
            <a:ext cx="4530437" cy="1323439"/>
          </a:xfrm>
          <a:prstGeom prst="rect">
            <a:avLst/>
          </a:prstGeom>
          <a:noFill/>
        </p:spPr>
        <p:txBody>
          <a:bodyPr wrap="square" rtlCol="0">
            <a:spAutoFit/>
          </a:bodyPr>
          <a:lstStyle/>
          <a:p>
            <a:r>
              <a:rPr lang="bn-BD" sz="8000" dirty="0" smtClean="0">
                <a:latin typeface="NikoshBAN" panose="02000000000000000000" pitchFamily="2" charset="0"/>
                <a:cs typeface="NikoshBAN" panose="02000000000000000000" pitchFamily="2" charset="0"/>
              </a:rPr>
              <a:t>মূল্যায়নঃ-</a:t>
            </a:r>
            <a:endParaRPr lang="en-US" sz="8000" dirty="0">
              <a:latin typeface="NikoshBAN" panose="02000000000000000000" pitchFamily="2" charset="0"/>
              <a:cs typeface="NikoshBAN" panose="02000000000000000000" pitchFamily="2" charset="0"/>
            </a:endParaRPr>
          </a:p>
        </p:txBody>
      </p:sp>
      <p:sp>
        <p:nvSpPr>
          <p:cNvPr id="4" name="Frame 3"/>
          <p:cNvSpPr/>
          <p:nvPr/>
        </p:nvSpPr>
        <p:spPr>
          <a:xfrm>
            <a:off x="0" y="2715491"/>
            <a:ext cx="12095017" cy="414251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564572" y="3232474"/>
            <a:ext cx="10965871" cy="3108543"/>
          </a:xfrm>
          <a:prstGeom prst="rect">
            <a:avLst/>
          </a:prstGeom>
          <a:noFill/>
        </p:spPr>
        <p:txBody>
          <a:bodyPr wrap="square" rtlCol="0">
            <a:spAutoFit/>
          </a:bodyPr>
          <a:lstStyle/>
          <a:p>
            <a:r>
              <a:rPr lang="bn-BD" sz="2800" dirty="0" smtClean="0">
                <a:solidFill>
                  <a:schemeClr val="accent5">
                    <a:lumMod val="75000"/>
                  </a:schemeClr>
                </a:solidFill>
                <a:latin typeface="NikoshBAN" panose="02000000000000000000" pitchFamily="2" charset="0"/>
                <a:cs typeface="NikoshBAN" panose="02000000000000000000" pitchFamily="2" charset="0"/>
              </a:rPr>
              <a:t>১।বিচার বিভাগের প্রধান কাজ কি?</a:t>
            </a:r>
          </a:p>
          <a:p>
            <a:r>
              <a:rPr lang="bn-BD" sz="2800" dirty="0" smtClean="0">
                <a:solidFill>
                  <a:schemeClr val="accent5">
                    <a:lumMod val="75000"/>
                  </a:schemeClr>
                </a:solidFill>
                <a:latin typeface="NikoshBAN" panose="02000000000000000000" pitchFamily="2" charset="0"/>
                <a:cs typeface="NikoshBAN" panose="02000000000000000000" pitchFamily="2" charset="0"/>
              </a:rPr>
              <a:t>ক।শাসন করা,                                খ। বিচার করা,</a:t>
            </a:r>
          </a:p>
          <a:p>
            <a:r>
              <a:rPr lang="bn-BD" sz="2800" dirty="0" smtClean="0">
                <a:solidFill>
                  <a:schemeClr val="accent5">
                    <a:lumMod val="75000"/>
                  </a:schemeClr>
                </a:solidFill>
                <a:latin typeface="NikoshBAN" panose="02000000000000000000" pitchFamily="2" charset="0"/>
                <a:cs typeface="NikoshBAN" panose="02000000000000000000" pitchFamily="2" charset="0"/>
              </a:rPr>
              <a:t>গ। আইন করা,                               ঘ। আইন অমান্য করা।</a:t>
            </a:r>
          </a:p>
          <a:p>
            <a:r>
              <a:rPr lang="bn-BD" sz="2800" dirty="0">
                <a:solidFill>
                  <a:schemeClr val="accent5">
                    <a:lumMod val="75000"/>
                  </a:schemeClr>
                </a:solidFill>
                <a:latin typeface="NikoshBAN" panose="02000000000000000000" pitchFamily="2" charset="0"/>
                <a:cs typeface="NikoshBAN" panose="02000000000000000000" pitchFamily="2" charset="0"/>
              </a:rPr>
              <a:t>২</a:t>
            </a:r>
            <a:r>
              <a:rPr lang="bn-BD" sz="2800" dirty="0" smtClean="0">
                <a:solidFill>
                  <a:schemeClr val="accent5">
                    <a:lumMod val="75000"/>
                  </a:schemeClr>
                </a:solidFill>
                <a:latin typeface="NikoshBAN" panose="02000000000000000000" pitchFamily="2" charset="0"/>
                <a:cs typeface="NikoshBAN" panose="02000000000000000000" pitchFamily="2" charset="0"/>
              </a:rPr>
              <a:t>। বিচার বিভাগ কয় প্রকার......?</a:t>
            </a:r>
          </a:p>
          <a:p>
            <a:r>
              <a:rPr lang="bn-BD" sz="2800" dirty="0" smtClean="0">
                <a:solidFill>
                  <a:schemeClr val="accent5">
                    <a:lumMod val="75000"/>
                  </a:schemeClr>
                </a:solidFill>
                <a:latin typeface="NikoshBAN" panose="02000000000000000000" pitchFamily="2" charset="0"/>
                <a:cs typeface="NikoshBAN" panose="02000000000000000000" pitchFamily="2" charset="0"/>
              </a:rPr>
              <a:t>ক। ৩,                                            খ। ৪ ,</a:t>
            </a:r>
          </a:p>
          <a:p>
            <a:r>
              <a:rPr lang="bn-BD" sz="2800" dirty="0" smtClean="0">
                <a:solidFill>
                  <a:schemeClr val="accent5">
                    <a:lumMod val="75000"/>
                  </a:schemeClr>
                </a:solidFill>
                <a:latin typeface="NikoshBAN" panose="02000000000000000000" pitchFamily="2" charset="0"/>
                <a:cs typeface="NikoshBAN" panose="02000000000000000000" pitchFamily="2" charset="0"/>
              </a:rPr>
              <a:t>গ। ৫ ,                                            ঘ। ৬,</a:t>
            </a:r>
          </a:p>
          <a:p>
            <a:endParaRPr lang="en-US" sz="2800"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33993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Point Star 2"/>
          <p:cNvSpPr/>
          <p:nvPr/>
        </p:nvSpPr>
        <p:spPr>
          <a:xfrm>
            <a:off x="2784763" y="2059449"/>
            <a:ext cx="5624946" cy="1759527"/>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6926" y="2401876"/>
            <a:ext cx="4253346" cy="1107996"/>
          </a:xfrm>
          <a:prstGeom prst="rect">
            <a:avLst/>
          </a:prstGeom>
          <a:noFill/>
        </p:spPr>
        <p:txBody>
          <a:bodyPr wrap="square" rtlCol="0">
            <a:spAutoFit/>
          </a:bodyPr>
          <a:lstStyle/>
          <a:p>
            <a:r>
              <a:rPr lang="bn-BD" sz="6600" dirty="0" smtClean="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5" name="Frame 4"/>
          <p:cNvSpPr/>
          <p:nvPr/>
        </p:nvSpPr>
        <p:spPr>
          <a:xfrm>
            <a:off x="0" y="4308764"/>
            <a:ext cx="12192000" cy="254923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443345" y="4798552"/>
            <a:ext cx="11305309" cy="1569660"/>
          </a:xfrm>
          <a:prstGeom prst="rect">
            <a:avLst/>
          </a:prstGeom>
          <a:noFill/>
        </p:spPr>
        <p:txBody>
          <a:bodyPr wrap="square" rtlCol="0">
            <a:spAutoFit/>
          </a:bodyPr>
          <a:lstStyle/>
          <a:p>
            <a:r>
              <a:rPr lang="bn-BD" sz="4800" dirty="0" smtClean="0">
                <a:solidFill>
                  <a:schemeClr val="accent5">
                    <a:lumMod val="75000"/>
                  </a:schemeClr>
                </a:solidFill>
                <a:latin typeface="NikoshBAN" panose="02000000000000000000" pitchFamily="2" charset="0"/>
                <a:cs typeface="NikoshBAN" panose="02000000000000000000" pitchFamily="2" charset="0"/>
              </a:rPr>
              <a:t>নাগরিকদের অধিকার ও স্বাধীনতা রক্ষাকবচ হলো বিচার বিভাগ, এ বিষয়ে একটি প্রতিবেদন লিখে জমা দিবা।</a:t>
            </a:r>
            <a:endParaRPr lang="en-US" sz="4800"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6767041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style.rotation</p:attrName>
                                        </p:attrNameLst>
                                      </p:cBhvr>
                                      <p:tavLst>
                                        <p:tav tm="0">
                                          <p:val>
                                            <p:fltVal val="90"/>
                                          </p:val>
                                        </p:tav>
                                        <p:tav tm="100000">
                                          <p:val>
                                            <p:fltVal val="0"/>
                                          </p:val>
                                        </p:tav>
                                      </p:tavLst>
                                    </p:anim>
                                    <p:animEffect transition="in" filter="fad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Frame 2"/>
          <p:cNvSpPr/>
          <p:nvPr/>
        </p:nvSpPr>
        <p:spPr>
          <a:xfrm>
            <a:off x="4045528" y="4710545"/>
            <a:ext cx="4558146" cy="160712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4128654" y="4583085"/>
            <a:ext cx="4267200" cy="1862048"/>
          </a:xfrm>
          <a:prstGeom prst="rect">
            <a:avLst/>
          </a:prstGeom>
          <a:noFill/>
        </p:spPr>
        <p:txBody>
          <a:bodyPr wrap="square" rtlCol="0">
            <a:spAutoFit/>
          </a:bodyPr>
          <a:lstStyle/>
          <a:p>
            <a:r>
              <a:rPr lang="en-US" sz="11500" dirty="0" err="1" smtClean="0">
                <a:solidFill>
                  <a:schemeClr val="accent5">
                    <a:lumMod val="75000"/>
                  </a:schemeClr>
                </a:solidFill>
                <a:latin typeface="NikoshBAN" panose="02000000000000000000" pitchFamily="2" charset="0"/>
                <a:cs typeface="NikoshBAN" panose="02000000000000000000" pitchFamily="2" charset="0"/>
              </a:rPr>
              <a:t>ধন্যবাদ</a:t>
            </a:r>
            <a:endParaRPr lang="en-US" sz="4400"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039576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9331034" y="187038"/>
            <a:ext cx="3048003" cy="26739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45" y="-1"/>
            <a:ext cx="2916381" cy="3048003"/>
          </a:xfrm>
          <a:prstGeom prst="rect">
            <a:avLst/>
          </a:prstGeom>
        </p:spPr>
      </p:pic>
      <p:sp>
        <p:nvSpPr>
          <p:cNvPr id="4" name="Frame 3"/>
          <p:cNvSpPr/>
          <p:nvPr/>
        </p:nvSpPr>
        <p:spPr>
          <a:xfrm>
            <a:off x="3671455" y="401777"/>
            <a:ext cx="5250872" cy="264622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4440381" y="947448"/>
            <a:ext cx="3865418" cy="1446550"/>
          </a:xfrm>
          <a:prstGeom prst="rect">
            <a:avLst/>
          </a:prstGeom>
          <a:noFill/>
        </p:spPr>
        <p:txBody>
          <a:bodyPr wrap="square" rtlCol="0">
            <a:spAutoFit/>
          </a:bodyPr>
          <a:lstStyle/>
          <a:p>
            <a:r>
              <a:rPr lang="en-US" sz="8800" dirty="0" err="1" smtClean="0">
                <a:solidFill>
                  <a:schemeClr val="accent4">
                    <a:lumMod val="50000"/>
                  </a:schemeClr>
                </a:solidFill>
                <a:latin typeface="NikoshBAN" panose="02000000000000000000" pitchFamily="2" charset="0"/>
                <a:cs typeface="NikoshBAN" panose="02000000000000000000" pitchFamily="2" charset="0"/>
              </a:rPr>
              <a:t>পরিচিতি</a:t>
            </a:r>
            <a:endParaRPr lang="en-US" sz="8800" dirty="0">
              <a:solidFill>
                <a:schemeClr val="accent4">
                  <a:lumMod val="50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387928" y="3616036"/>
            <a:ext cx="5985162" cy="2554545"/>
          </a:xfrm>
          <a:prstGeom prst="rect">
            <a:avLst/>
          </a:prstGeom>
          <a:noFill/>
        </p:spPr>
        <p:txBody>
          <a:bodyPr wrap="square" rtlCol="0">
            <a:spAutoFit/>
          </a:bodyPr>
          <a:lstStyle/>
          <a:p>
            <a:r>
              <a:rPr lang="en-US" sz="3200" dirty="0" err="1" smtClean="0">
                <a:solidFill>
                  <a:srgbClr val="00B0F0"/>
                </a:solidFill>
                <a:latin typeface="NikoshBAN" panose="02000000000000000000" pitchFamily="2" charset="0"/>
                <a:cs typeface="NikoshBAN" panose="02000000000000000000" pitchFamily="2" charset="0"/>
              </a:rPr>
              <a:t>মোঃআজহারুল</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ইসলাম</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সহকারি</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অধ্যাপক</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জাংগালিয়া</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ইউনিয়ন</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উচ্চ</a:t>
            </a:r>
            <a:r>
              <a:rPr lang="en-US" sz="3200" dirty="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মাধ্যমিক</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বিদ্যালয়</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পাকুন্দিয়া</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কিশরোগঞ্জ</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মোবাইল</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নং</a:t>
            </a:r>
            <a:r>
              <a:rPr lang="en-US" sz="3200" dirty="0" smtClean="0">
                <a:solidFill>
                  <a:srgbClr val="00B0F0"/>
                </a:solidFill>
                <a:latin typeface="NikoshBAN" panose="02000000000000000000" pitchFamily="2" charset="0"/>
                <a:cs typeface="NikoshBAN" panose="02000000000000000000" pitchFamily="2" charset="0"/>
              </a:rPr>
              <a:t> ০১৭১২৩৮৯৭৫২ ,</a:t>
            </a:r>
            <a:endParaRPr lang="en-US" sz="3200" dirty="0">
              <a:solidFill>
                <a:srgbClr val="00B0F0"/>
              </a:solidFill>
              <a:latin typeface="NikoshBAN" panose="02000000000000000000" pitchFamily="2" charset="0"/>
              <a:cs typeface="NikoshBAN" panose="02000000000000000000" pitchFamily="2" charset="0"/>
            </a:endParaRPr>
          </a:p>
        </p:txBody>
      </p:sp>
      <p:sp>
        <p:nvSpPr>
          <p:cNvPr id="7" name="TextBox 6"/>
          <p:cNvSpPr txBox="1"/>
          <p:nvPr/>
        </p:nvSpPr>
        <p:spPr>
          <a:xfrm>
            <a:off x="6373090" y="3616036"/>
            <a:ext cx="5818909" cy="3046988"/>
          </a:xfrm>
          <a:prstGeom prst="rect">
            <a:avLst/>
          </a:prstGeom>
          <a:noFill/>
        </p:spPr>
        <p:txBody>
          <a:bodyPr wrap="square" rtlCol="0">
            <a:spAutoFit/>
          </a:bodyPr>
          <a:lstStyle/>
          <a:p>
            <a:r>
              <a:rPr lang="en-US" sz="3200" dirty="0" err="1" smtClean="0">
                <a:solidFill>
                  <a:srgbClr val="00B0F0"/>
                </a:solidFill>
                <a:latin typeface="NikoshBAN" panose="02000000000000000000" pitchFamily="2" charset="0"/>
                <a:cs typeface="NikoshBAN" panose="02000000000000000000" pitchFamily="2" charset="0"/>
              </a:rPr>
              <a:t>শ্রেণীঃ</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দ্বাদশ</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পৌরনীতি</a:t>
            </a:r>
            <a:r>
              <a:rPr lang="en-US" sz="3200" dirty="0" smtClean="0">
                <a:solidFill>
                  <a:srgbClr val="00B0F0"/>
                </a:solidFill>
                <a:latin typeface="NikoshBAN" panose="02000000000000000000" pitchFamily="2" charset="0"/>
                <a:cs typeface="NikoshBAN" panose="02000000000000000000" pitchFamily="2" charset="0"/>
              </a:rPr>
              <a:t> ও </a:t>
            </a:r>
            <a:r>
              <a:rPr lang="en-US" sz="3200" dirty="0" err="1" smtClean="0">
                <a:solidFill>
                  <a:srgbClr val="00B0F0"/>
                </a:solidFill>
                <a:latin typeface="NikoshBAN" panose="02000000000000000000" pitchFamily="2" charset="0"/>
                <a:cs typeface="NikoshBAN" panose="02000000000000000000" pitchFamily="2" charset="0"/>
              </a:rPr>
              <a:t>সু-শাসন</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অধ্যায়ঃ</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সপ্তম</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বিষয়ঃ</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বিচার</a:t>
            </a:r>
            <a:r>
              <a:rPr lang="en-US" sz="3200" dirty="0" smtClean="0">
                <a:solidFill>
                  <a:srgbClr val="00B0F0"/>
                </a:solidFill>
                <a:latin typeface="NikoshBAN" panose="02000000000000000000" pitchFamily="2" charset="0"/>
                <a:cs typeface="NikoshBAN" panose="02000000000000000000" pitchFamily="2" charset="0"/>
              </a:rPr>
              <a:t> </a:t>
            </a:r>
            <a:r>
              <a:rPr lang="en-US" sz="3200" dirty="0" err="1" smtClean="0">
                <a:solidFill>
                  <a:srgbClr val="00B0F0"/>
                </a:solidFill>
                <a:latin typeface="NikoshBAN" panose="02000000000000000000" pitchFamily="2" charset="0"/>
                <a:cs typeface="NikoshBAN" panose="02000000000000000000" pitchFamily="2" charset="0"/>
              </a:rPr>
              <a:t>বিভাগ</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সময়ঃ</a:t>
            </a:r>
            <a:r>
              <a:rPr lang="en-US" sz="3200" dirty="0" smtClean="0">
                <a:solidFill>
                  <a:srgbClr val="00B0F0"/>
                </a:solidFill>
                <a:latin typeface="NikoshBAN" panose="02000000000000000000" pitchFamily="2" charset="0"/>
                <a:cs typeface="NikoshBAN" panose="02000000000000000000" pitchFamily="2" charset="0"/>
              </a:rPr>
              <a:t> ৫০ </a:t>
            </a:r>
            <a:r>
              <a:rPr lang="en-US" sz="3200" dirty="0" err="1" smtClean="0">
                <a:solidFill>
                  <a:srgbClr val="00B0F0"/>
                </a:solidFill>
                <a:latin typeface="NikoshBAN" panose="02000000000000000000" pitchFamily="2" charset="0"/>
                <a:cs typeface="NikoshBAN" panose="02000000000000000000" pitchFamily="2" charset="0"/>
              </a:rPr>
              <a:t>মিনিট</a:t>
            </a:r>
            <a:r>
              <a:rPr lang="en-US" sz="3200" dirty="0" smtClean="0">
                <a:solidFill>
                  <a:srgbClr val="00B0F0"/>
                </a:solidFill>
                <a:latin typeface="NikoshBAN" panose="02000000000000000000" pitchFamily="2" charset="0"/>
                <a:cs typeface="NikoshBAN" panose="02000000000000000000" pitchFamily="2" charset="0"/>
              </a:rPr>
              <a:t>,</a:t>
            </a:r>
          </a:p>
          <a:p>
            <a:r>
              <a:rPr lang="en-US" sz="3200" dirty="0" err="1" smtClean="0">
                <a:solidFill>
                  <a:srgbClr val="00B0F0"/>
                </a:solidFill>
                <a:latin typeface="NikoshBAN" panose="02000000000000000000" pitchFamily="2" charset="0"/>
                <a:cs typeface="NikoshBAN" panose="02000000000000000000" pitchFamily="2" charset="0"/>
              </a:rPr>
              <a:t>তারিখঃ</a:t>
            </a:r>
            <a:endParaRPr lang="en-US" sz="32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2946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style.rotation</p:attrName>
                                        </p:attrNameLst>
                                      </p:cBhvr>
                                      <p:tavLst>
                                        <p:tav tm="0">
                                          <p:val>
                                            <p:fltVal val="90"/>
                                          </p:val>
                                        </p:tav>
                                        <p:tav tm="100000">
                                          <p:val>
                                            <p:fltVal val="0"/>
                                          </p:val>
                                        </p:tav>
                                      </p:tavLst>
                                    </p:anim>
                                    <p:animEffect transition="in" filter="fad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80">
                                          <p:stCondLst>
                                            <p:cond delay="0"/>
                                          </p:stCondLst>
                                        </p:cTn>
                                        <p:tgtEl>
                                          <p:spTgt spid="3"/>
                                        </p:tgtEl>
                                      </p:cBhvr>
                                    </p:animEffect>
                                    <p:anim calcmode="lin" valueType="num">
                                      <p:cBhvr>
                                        <p:cTn id="4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gtEl>
                                      </p:cBhvr>
                                      <p:to x="100000" y="60000"/>
                                    </p:animScale>
                                    <p:animScale>
                                      <p:cBhvr>
                                        <p:cTn id="48" dur="166" decel="50000">
                                          <p:stCondLst>
                                            <p:cond delay="676"/>
                                          </p:stCondLst>
                                        </p:cTn>
                                        <p:tgtEl>
                                          <p:spTgt spid="3"/>
                                        </p:tgtEl>
                                      </p:cBhvr>
                                      <p:to x="100000" y="100000"/>
                                    </p:animScale>
                                    <p:animScale>
                                      <p:cBhvr>
                                        <p:cTn id="49" dur="26">
                                          <p:stCondLst>
                                            <p:cond delay="1312"/>
                                          </p:stCondLst>
                                        </p:cTn>
                                        <p:tgtEl>
                                          <p:spTgt spid="3"/>
                                        </p:tgtEl>
                                      </p:cBhvr>
                                      <p:to x="100000" y="80000"/>
                                    </p:animScale>
                                    <p:animScale>
                                      <p:cBhvr>
                                        <p:cTn id="50" dur="166" decel="50000">
                                          <p:stCondLst>
                                            <p:cond delay="1338"/>
                                          </p:stCondLst>
                                        </p:cTn>
                                        <p:tgtEl>
                                          <p:spTgt spid="3"/>
                                        </p:tgtEl>
                                      </p:cBhvr>
                                      <p:to x="100000" y="100000"/>
                                    </p:animScale>
                                    <p:animScale>
                                      <p:cBhvr>
                                        <p:cTn id="51" dur="26">
                                          <p:stCondLst>
                                            <p:cond delay="1642"/>
                                          </p:stCondLst>
                                        </p:cTn>
                                        <p:tgtEl>
                                          <p:spTgt spid="3"/>
                                        </p:tgtEl>
                                      </p:cBhvr>
                                      <p:to x="100000" y="90000"/>
                                    </p:animScale>
                                    <p:animScale>
                                      <p:cBhvr>
                                        <p:cTn id="52" dur="166" decel="50000">
                                          <p:stCondLst>
                                            <p:cond delay="1668"/>
                                          </p:stCondLst>
                                        </p:cTn>
                                        <p:tgtEl>
                                          <p:spTgt spid="3"/>
                                        </p:tgtEl>
                                      </p:cBhvr>
                                      <p:to x="100000" y="100000"/>
                                    </p:animScale>
                                    <p:animScale>
                                      <p:cBhvr>
                                        <p:cTn id="53" dur="26">
                                          <p:stCondLst>
                                            <p:cond delay="1808"/>
                                          </p:stCondLst>
                                        </p:cTn>
                                        <p:tgtEl>
                                          <p:spTgt spid="3"/>
                                        </p:tgtEl>
                                      </p:cBhvr>
                                      <p:to x="100000" y="95000"/>
                                    </p:animScale>
                                    <p:animScale>
                                      <p:cBhvr>
                                        <p:cTn id="54" dur="166" decel="50000">
                                          <p:stCondLst>
                                            <p:cond delay="1834"/>
                                          </p:stCondLst>
                                        </p:cTn>
                                        <p:tgtEl>
                                          <p:spTgt spid="3"/>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p:cTn id="59" dur="1000" fill="hold"/>
                                        <p:tgtEl>
                                          <p:spTgt spid="6"/>
                                        </p:tgtEl>
                                        <p:attrNameLst>
                                          <p:attrName>ppt_w</p:attrName>
                                        </p:attrNameLst>
                                      </p:cBhvr>
                                      <p:tavLst>
                                        <p:tav tm="0">
                                          <p:val>
                                            <p:fltVal val="0"/>
                                          </p:val>
                                        </p:tav>
                                        <p:tav tm="100000">
                                          <p:val>
                                            <p:strVal val="#ppt_w"/>
                                          </p:val>
                                        </p:tav>
                                      </p:tavLst>
                                    </p:anim>
                                    <p:anim calcmode="lin" valueType="num">
                                      <p:cBhvr>
                                        <p:cTn id="60" dur="1000" fill="hold"/>
                                        <p:tgtEl>
                                          <p:spTgt spid="6"/>
                                        </p:tgtEl>
                                        <p:attrNameLst>
                                          <p:attrName>ppt_h</p:attrName>
                                        </p:attrNameLst>
                                      </p:cBhvr>
                                      <p:tavLst>
                                        <p:tav tm="0">
                                          <p:val>
                                            <p:fltVal val="0"/>
                                          </p:val>
                                        </p:tav>
                                        <p:tav tm="100000">
                                          <p:val>
                                            <p:strVal val="#ppt_h"/>
                                          </p:val>
                                        </p:tav>
                                      </p:tavLst>
                                    </p:anim>
                                    <p:anim calcmode="lin" valueType="num">
                                      <p:cBhvr>
                                        <p:cTn id="61" dur="1000" fill="hold"/>
                                        <p:tgtEl>
                                          <p:spTgt spid="6"/>
                                        </p:tgtEl>
                                        <p:attrNameLst>
                                          <p:attrName>style.rotation</p:attrName>
                                        </p:attrNameLst>
                                      </p:cBhvr>
                                      <p:tavLst>
                                        <p:tav tm="0">
                                          <p:val>
                                            <p:fltVal val="90"/>
                                          </p:val>
                                        </p:tav>
                                        <p:tav tm="100000">
                                          <p:val>
                                            <p:fltVal val="0"/>
                                          </p:val>
                                        </p:tav>
                                      </p:tavLst>
                                    </p:anim>
                                    <p:animEffect transition="in" filter="fade">
                                      <p:cBhvr>
                                        <p:cTn id="62" dur="10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p:cTn id="67" dur="1000" fill="hold"/>
                                        <p:tgtEl>
                                          <p:spTgt spid="7"/>
                                        </p:tgtEl>
                                        <p:attrNameLst>
                                          <p:attrName>ppt_w</p:attrName>
                                        </p:attrNameLst>
                                      </p:cBhvr>
                                      <p:tavLst>
                                        <p:tav tm="0">
                                          <p:val>
                                            <p:fltVal val="0"/>
                                          </p:val>
                                        </p:tav>
                                        <p:tav tm="100000">
                                          <p:val>
                                            <p:strVal val="#ppt_w"/>
                                          </p:val>
                                        </p:tav>
                                      </p:tavLst>
                                    </p:anim>
                                    <p:anim calcmode="lin" valueType="num">
                                      <p:cBhvr>
                                        <p:cTn id="68" dur="1000" fill="hold"/>
                                        <p:tgtEl>
                                          <p:spTgt spid="7"/>
                                        </p:tgtEl>
                                        <p:attrNameLst>
                                          <p:attrName>ppt_h</p:attrName>
                                        </p:attrNameLst>
                                      </p:cBhvr>
                                      <p:tavLst>
                                        <p:tav tm="0">
                                          <p:val>
                                            <p:fltVal val="0"/>
                                          </p:val>
                                        </p:tav>
                                        <p:tav tm="100000">
                                          <p:val>
                                            <p:strVal val="#ppt_h"/>
                                          </p:val>
                                        </p:tav>
                                      </p:tavLst>
                                    </p:anim>
                                    <p:anim calcmode="lin" valueType="num">
                                      <p:cBhvr>
                                        <p:cTn id="69" dur="1000" fill="hold"/>
                                        <p:tgtEl>
                                          <p:spTgt spid="7"/>
                                        </p:tgtEl>
                                        <p:attrNameLst>
                                          <p:attrName>style.rotation</p:attrName>
                                        </p:attrNameLst>
                                      </p:cBhvr>
                                      <p:tavLst>
                                        <p:tav tm="0">
                                          <p:val>
                                            <p:fltVal val="90"/>
                                          </p:val>
                                        </p:tav>
                                        <p:tav tm="100000">
                                          <p:val>
                                            <p:fltVal val="0"/>
                                          </p:val>
                                        </p:tav>
                                      </p:tavLst>
                                    </p:anim>
                                    <p:animEffect transition="in" filter="fade">
                                      <p:cBhvr>
                                        <p:cTn id="7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6109065"/>
          </a:xfrm>
          <a:prstGeom prst="rect">
            <a:avLst/>
          </a:prstGeom>
        </p:spPr>
      </p:pic>
      <p:sp>
        <p:nvSpPr>
          <p:cNvPr id="3" name="Notched Right Arrow 2"/>
          <p:cNvSpPr/>
          <p:nvPr/>
        </p:nvSpPr>
        <p:spPr>
          <a:xfrm>
            <a:off x="2161308" y="5957455"/>
            <a:ext cx="7148947" cy="101110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35381" y="6109064"/>
            <a:ext cx="6373092" cy="707886"/>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 উপরের ছবিটির দ্বারা কি বুঝা যায়।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57653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ppt_w</p:attrName>
                                        </p:attrNameLst>
                                      </p:cBhvr>
                                      <p:tavLst>
                                        <p:tav tm="0">
                                          <p:val>
                                            <p:fltVal val="0"/>
                                          </p:val>
                                        </p:tav>
                                        <p:tav tm="100000">
                                          <p:val>
                                            <p:strVal val="#ppt_w"/>
                                          </p:val>
                                        </p:tav>
                                      </p:tavLst>
                                    </p:anim>
                                    <p:anim calcmode="lin" valueType="num">
                                      <p:cBhvr>
                                        <p:cTn id="44" dur="1000" fill="hold"/>
                                        <p:tgtEl>
                                          <p:spTgt spid="4"/>
                                        </p:tgtEl>
                                        <p:attrNameLst>
                                          <p:attrName>ppt_h</p:attrName>
                                        </p:attrNameLst>
                                      </p:cBhvr>
                                      <p:tavLst>
                                        <p:tav tm="0">
                                          <p:val>
                                            <p:fltVal val="0"/>
                                          </p:val>
                                        </p:tav>
                                        <p:tav tm="100000">
                                          <p:val>
                                            <p:strVal val="#ppt_h"/>
                                          </p:val>
                                        </p:tav>
                                      </p:tavLst>
                                    </p:anim>
                                    <p:anim calcmode="lin" valueType="num">
                                      <p:cBhvr>
                                        <p:cTn id="45" dur="1000" fill="hold"/>
                                        <p:tgtEl>
                                          <p:spTgt spid="4"/>
                                        </p:tgtEl>
                                        <p:attrNameLst>
                                          <p:attrName>style.rotation</p:attrName>
                                        </p:attrNameLst>
                                      </p:cBhvr>
                                      <p:tavLst>
                                        <p:tav tm="0">
                                          <p:val>
                                            <p:fltVal val="90"/>
                                          </p:val>
                                        </p:tav>
                                        <p:tav tm="100000">
                                          <p:val>
                                            <p:fltVal val="0"/>
                                          </p:val>
                                        </p:tav>
                                      </p:tavLst>
                                    </p:anim>
                                    <p:animEffect transition="in" filter="fade">
                                      <p:cBhvr>
                                        <p:cTn id="4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5985164"/>
          </a:xfrm>
          <a:prstGeom prst="rect">
            <a:avLst/>
          </a:prstGeom>
        </p:spPr>
      </p:pic>
      <p:sp>
        <p:nvSpPr>
          <p:cNvPr id="4" name="Notched Right Arrow 3"/>
          <p:cNvSpPr/>
          <p:nvPr/>
        </p:nvSpPr>
        <p:spPr>
          <a:xfrm>
            <a:off x="2507672" y="5999019"/>
            <a:ext cx="6511637" cy="87283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83527" y="6129194"/>
            <a:ext cx="5458692" cy="584775"/>
          </a:xfrm>
          <a:prstGeom prst="rect">
            <a:avLst/>
          </a:prstGeom>
          <a:noFill/>
        </p:spPr>
        <p:txBody>
          <a:bodyPr wrap="square" rtlCol="0">
            <a:spAutoFit/>
          </a:bodyPr>
          <a:lstStyle/>
          <a:p>
            <a:r>
              <a:rPr lang="en-US" sz="3200" dirty="0" err="1" smtClean="0">
                <a:latin typeface="NikoshBAN" panose="02000000000000000000" pitchFamily="2" charset="0"/>
                <a:cs typeface="NikoshBAN" panose="02000000000000000000" pitchFamily="2" charset="0"/>
              </a:rPr>
              <a:t>উপরের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ছবিটির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বুঝতে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1160967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80">
                                          <p:stCondLst>
                                            <p:cond delay="0"/>
                                          </p:stCondLst>
                                        </p:cTn>
                                        <p:tgtEl>
                                          <p:spTgt spid="5"/>
                                        </p:tgtEl>
                                      </p:cBhvr>
                                    </p:animEffect>
                                    <p:anim calcmode="lin" valueType="num">
                                      <p:cBhvr>
                                        <p:cTn id="3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9" dur="26">
                                          <p:stCondLst>
                                            <p:cond delay="650"/>
                                          </p:stCondLst>
                                        </p:cTn>
                                        <p:tgtEl>
                                          <p:spTgt spid="5"/>
                                        </p:tgtEl>
                                      </p:cBhvr>
                                      <p:to x="100000" y="60000"/>
                                    </p:animScale>
                                    <p:animScale>
                                      <p:cBhvr>
                                        <p:cTn id="40" dur="166" decel="50000">
                                          <p:stCondLst>
                                            <p:cond delay="676"/>
                                          </p:stCondLst>
                                        </p:cTn>
                                        <p:tgtEl>
                                          <p:spTgt spid="5"/>
                                        </p:tgtEl>
                                      </p:cBhvr>
                                      <p:to x="100000" y="100000"/>
                                    </p:animScale>
                                    <p:animScale>
                                      <p:cBhvr>
                                        <p:cTn id="41" dur="26">
                                          <p:stCondLst>
                                            <p:cond delay="1312"/>
                                          </p:stCondLst>
                                        </p:cTn>
                                        <p:tgtEl>
                                          <p:spTgt spid="5"/>
                                        </p:tgtEl>
                                      </p:cBhvr>
                                      <p:to x="100000" y="80000"/>
                                    </p:animScale>
                                    <p:animScale>
                                      <p:cBhvr>
                                        <p:cTn id="42" dur="166" decel="50000">
                                          <p:stCondLst>
                                            <p:cond delay="1338"/>
                                          </p:stCondLst>
                                        </p:cTn>
                                        <p:tgtEl>
                                          <p:spTgt spid="5"/>
                                        </p:tgtEl>
                                      </p:cBhvr>
                                      <p:to x="100000" y="100000"/>
                                    </p:animScale>
                                    <p:animScale>
                                      <p:cBhvr>
                                        <p:cTn id="43" dur="26">
                                          <p:stCondLst>
                                            <p:cond delay="1642"/>
                                          </p:stCondLst>
                                        </p:cTn>
                                        <p:tgtEl>
                                          <p:spTgt spid="5"/>
                                        </p:tgtEl>
                                      </p:cBhvr>
                                      <p:to x="100000" y="90000"/>
                                    </p:animScale>
                                    <p:animScale>
                                      <p:cBhvr>
                                        <p:cTn id="44" dur="166" decel="50000">
                                          <p:stCondLst>
                                            <p:cond delay="1668"/>
                                          </p:stCondLst>
                                        </p:cTn>
                                        <p:tgtEl>
                                          <p:spTgt spid="5"/>
                                        </p:tgtEl>
                                      </p:cBhvr>
                                      <p:to x="100000" y="100000"/>
                                    </p:animScale>
                                    <p:animScale>
                                      <p:cBhvr>
                                        <p:cTn id="45" dur="26">
                                          <p:stCondLst>
                                            <p:cond delay="1808"/>
                                          </p:stCondLst>
                                        </p:cTn>
                                        <p:tgtEl>
                                          <p:spTgt spid="5"/>
                                        </p:tgtEl>
                                      </p:cBhvr>
                                      <p:to x="100000" y="95000"/>
                                    </p:animScale>
                                    <p:animScale>
                                      <p:cBhvr>
                                        <p:cTn id="4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44" y="1"/>
            <a:ext cx="12387744" cy="6137563"/>
          </a:xfrm>
          <a:prstGeom prst="rect">
            <a:avLst/>
          </a:prstGeom>
        </p:spPr>
      </p:pic>
      <p:sp>
        <p:nvSpPr>
          <p:cNvPr id="3" name="Notched Right Arrow 2"/>
          <p:cNvSpPr/>
          <p:nvPr/>
        </p:nvSpPr>
        <p:spPr>
          <a:xfrm>
            <a:off x="2909454" y="6040582"/>
            <a:ext cx="7703128" cy="817418"/>
          </a:xfrm>
          <a:prstGeom prst="notched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477491" y="6039930"/>
            <a:ext cx="6899564" cy="707886"/>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উপরের ছবির মাধ্যমে কি বুঝতে পারি।</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201676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137564"/>
          </a:xfrm>
          <a:prstGeom prst="rect">
            <a:avLst/>
          </a:prstGeom>
        </p:spPr>
      </p:pic>
      <p:sp>
        <p:nvSpPr>
          <p:cNvPr id="3" name="Flowchart: Terminator 2"/>
          <p:cNvSpPr/>
          <p:nvPr/>
        </p:nvSpPr>
        <p:spPr>
          <a:xfrm>
            <a:off x="2590799" y="6137564"/>
            <a:ext cx="7245927" cy="72043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442854" y="6174616"/>
            <a:ext cx="5770419"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উপরের ছবিটির দ্বারা কি বুঝতে পারি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659317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31891326"/>
              </p:ext>
            </p:extLst>
          </p:nvPr>
        </p:nvGraphicFramePr>
        <p:xfrm>
          <a:off x="1" y="1814945"/>
          <a:ext cx="12192000" cy="5426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ame 2"/>
          <p:cNvSpPr/>
          <p:nvPr/>
        </p:nvSpPr>
        <p:spPr>
          <a:xfrm>
            <a:off x="3061855" y="422426"/>
            <a:ext cx="7232072" cy="120534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3338945" y="609600"/>
            <a:ext cx="6677891" cy="830997"/>
          </a:xfrm>
          <a:prstGeom prst="rect">
            <a:avLst/>
          </a:prstGeom>
          <a:noFill/>
        </p:spPr>
        <p:txBody>
          <a:bodyPr wrap="square" rtlCol="0">
            <a:spAutoFit/>
          </a:bodyPr>
          <a:lstStyle/>
          <a:p>
            <a:r>
              <a:rPr lang="bn-BD" sz="4800" dirty="0" smtClean="0">
                <a:latin typeface="NikoshBAN" panose="02000000000000000000" pitchFamily="2" charset="0"/>
                <a:cs typeface="NikoshBAN" panose="02000000000000000000" pitchFamily="2" charset="0"/>
              </a:rPr>
              <a:t> </a:t>
            </a:r>
            <a:r>
              <a:rPr lang="bn-BD" sz="4800" dirty="0" smtClean="0">
                <a:solidFill>
                  <a:srgbClr val="00B050"/>
                </a:solidFill>
                <a:latin typeface="NikoshBAN" panose="02000000000000000000" pitchFamily="2" charset="0"/>
                <a:cs typeface="NikoshBAN" panose="02000000000000000000" pitchFamily="2" charset="0"/>
              </a:rPr>
              <a:t>বিচার বিভাগের গঠন প্রণালীঃ-</a:t>
            </a:r>
            <a:endParaRPr lang="en-US" sz="48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604386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graphicEl>
                                              <a:dgm id="{8AB918CF-4906-44D2-8CFB-610B9C64CE4F}"/>
                                            </p:graphicEl>
                                          </p:spTgt>
                                        </p:tgtEl>
                                        <p:attrNameLst>
                                          <p:attrName>style.visibility</p:attrName>
                                        </p:attrNameLst>
                                      </p:cBhvr>
                                      <p:to>
                                        <p:strVal val="visible"/>
                                      </p:to>
                                    </p:set>
                                    <p:animEffect transition="in" filter="wipe(down)">
                                      <p:cBhvr>
                                        <p:cTn id="33" dur="580">
                                          <p:stCondLst>
                                            <p:cond delay="0"/>
                                          </p:stCondLst>
                                        </p:cTn>
                                        <p:tgtEl>
                                          <p:spTgt spid="2">
                                            <p:graphicEl>
                                              <a:dgm id="{8AB918CF-4906-44D2-8CFB-610B9C64CE4F}"/>
                                            </p:graphicEl>
                                          </p:spTgt>
                                        </p:tgtEl>
                                      </p:cBhvr>
                                    </p:animEffect>
                                    <p:anim calcmode="lin" valueType="num">
                                      <p:cBhvr>
                                        <p:cTn id="34" dur="1822" tmFilter="0,0; 0.14,0.36; 0.43,0.73; 0.71,0.91; 1.0,1.0">
                                          <p:stCondLst>
                                            <p:cond delay="0"/>
                                          </p:stCondLst>
                                        </p:cTn>
                                        <p:tgtEl>
                                          <p:spTgt spid="2">
                                            <p:graphicEl>
                                              <a:dgm id="{8AB918CF-4906-44D2-8CFB-610B9C64CE4F}"/>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graphicEl>
                                              <a:dgm id="{8AB918CF-4906-44D2-8CFB-610B9C64CE4F}"/>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graphicEl>
                                              <a:dgm id="{8AB918CF-4906-44D2-8CFB-610B9C64CE4F}"/>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graphicEl>
                                              <a:dgm id="{8AB918CF-4906-44D2-8CFB-610B9C64CE4F}"/>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graphicEl>
                                              <a:dgm id="{8AB918CF-4906-44D2-8CFB-610B9C64CE4F}"/>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graphicEl>
                                              <a:dgm id="{8AB918CF-4906-44D2-8CFB-610B9C64CE4F}"/>
                                            </p:graphicEl>
                                          </p:spTgt>
                                        </p:tgtEl>
                                      </p:cBhvr>
                                      <p:to x="100000" y="60000"/>
                                    </p:animScale>
                                    <p:animScale>
                                      <p:cBhvr>
                                        <p:cTn id="40" dur="166" decel="50000">
                                          <p:stCondLst>
                                            <p:cond delay="676"/>
                                          </p:stCondLst>
                                        </p:cTn>
                                        <p:tgtEl>
                                          <p:spTgt spid="2">
                                            <p:graphicEl>
                                              <a:dgm id="{8AB918CF-4906-44D2-8CFB-610B9C64CE4F}"/>
                                            </p:graphicEl>
                                          </p:spTgt>
                                        </p:tgtEl>
                                      </p:cBhvr>
                                      <p:to x="100000" y="100000"/>
                                    </p:animScale>
                                    <p:animScale>
                                      <p:cBhvr>
                                        <p:cTn id="41" dur="26">
                                          <p:stCondLst>
                                            <p:cond delay="1312"/>
                                          </p:stCondLst>
                                        </p:cTn>
                                        <p:tgtEl>
                                          <p:spTgt spid="2">
                                            <p:graphicEl>
                                              <a:dgm id="{8AB918CF-4906-44D2-8CFB-610B9C64CE4F}"/>
                                            </p:graphicEl>
                                          </p:spTgt>
                                        </p:tgtEl>
                                      </p:cBhvr>
                                      <p:to x="100000" y="80000"/>
                                    </p:animScale>
                                    <p:animScale>
                                      <p:cBhvr>
                                        <p:cTn id="42" dur="166" decel="50000">
                                          <p:stCondLst>
                                            <p:cond delay="1338"/>
                                          </p:stCondLst>
                                        </p:cTn>
                                        <p:tgtEl>
                                          <p:spTgt spid="2">
                                            <p:graphicEl>
                                              <a:dgm id="{8AB918CF-4906-44D2-8CFB-610B9C64CE4F}"/>
                                            </p:graphicEl>
                                          </p:spTgt>
                                        </p:tgtEl>
                                      </p:cBhvr>
                                      <p:to x="100000" y="100000"/>
                                    </p:animScale>
                                    <p:animScale>
                                      <p:cBhvr>
                                        <p:cTn id="43" dur="26">
                                          <p:stCondLst>
                                            <p:cond delay="1642"/>
                                          </p:stCondLst>
                                        </p:cTn>
                                        <p:tgtEl>
                                          <p:spTgt spid="2">
                                            <p:graphicEl>
                                              <a:dgm id="{8AB918CF-4906-44D2-8CFB-610B9C64CE4F}"/>
                                            </p:graphicEl>
                                          </p:spTgt>
                                        </p:tgtEl>
                                      </p:cBhvr>
                                      <p:to x="100000" y="90000"/>
                                    </p:animScale>
                                    <p:animScale>
                                      <p:cBhvr>
                                        <p:cTn id="44" dur="166" decel="50000">
                                          <p:stCondLst>
                                            <p:cond delay="1668"/>
                                          </p:stCondLst>
                                        </p:cTn>
                                        <p:tgtEl>
                                          <p:spTgt spid="2">
                                            <p:graphicEl>
                                              <a:dgm id="{8AB918CF-4906-44D2-8CFB-610B9C64CE4F}"/>
                                            </p:graphicEl>
                                          </p:spTgt>
                                        </p:tgtEl>
                                      </p:cBhvr>
                                      <p:to x="100000" y="100000"/>
                                    </p:animScale>
                                    <p:animScale>
                                      <p:cBhvr>
                                        <p:cTn id="45" dur="26">
                                          <p:stCondLst>
                                            <p:cond delay="1808"/>
                                          </p:stCondLst>
                                        </p:cTn>
                                        <p:tgtEl>
                                          <p:spTgt spid="2">
                                            <p:graphicEl>
                                              <a:dgm id="{8AB918CF-4906-44D2-8CFB-610B9C64CE4F}"/>
                                            </p:graphicEl>
                                          </p:spTgt>
                                        </p:tgtEl>
                                      </p:cBhvr>
                                      <p:to x="100000" y="95000"/>
                                    </p:animScale>
                                    <p:animScale>
                                      <p:cBhvr>
                                        <p:cTn id="46" dur="166" decel="50000">
                                          <p:stCondLst>
                                            <p:cond delay="1834"/>
                                          </p:stCondLst>
                                        </p:cTn>
                                        <p:tgtEl>
                                          <p:spTgt spid="2">
                                            <p:graphicEl>
                                              <a:dgm id="{8AB918CF-4906-44D2-8CFB-610B9C64CE4F}"/>
                                            </p:graphic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2">
                                            <p:graphicEl>
                                              <a:dgm id="{20BD8DA6-F676-487A-8EE5-576D8AC45937}"/>
                                            </p:graphicEl>
                                          </p:spTgt>
                                        </p:tgtEl>
                                        <p:attrNameLst>
                                          <p:attrName>style.visibility</p:attrName>
                                        </p:attrNameLst>
                                      </p:cBhvr>
                                      <p:to>
                                        <p:strVal val="visible"/>
                                      </p:to>
                                    </p:set>
                                    <p:animEffect transition="in" filter="wipe(down)">
                                      <p:cBhvr>
                                        <p:cTn id="51" dur="580">
                                          <p:stCondLst>
                                            <p:cond delay="0"/>
                                          </p:stCondLst>
                                        </p:cTn>
                                        <p:tgtEl>
                                          <p:spTgt spid="2">
                                            <p:graphicEl>
                                              <a:dgm id="{20BD8DA6-F676-487A-8EE5-576D8AC45937}"/>
                                            </p:graphicEl>
                                          </p:spTgt>
                                        </p:tgtEl>
                                      </p:cBhvr>
                                    </p:animEffect>
                                    <p:anim calcmode="lin" valueType="num">
                                      <p:cBhvr>
                                        <p:cTn id="52" dur="1822" tmFilter="0,0; 0.14,0.36; 0.43,0.73; 0.71,0.91; 1.0,1.0">
                                          <p:stCondLst>
                                            <p:cond delay="0"/>
                                          </p:stCondLst>
                                        </p:cTn>
                                        <p:tgtEl>
                                          <p:spTgt spid="2">
                                            <p:graphicEl>
                                              <a:dgm id="{20BD8DA6-F676-487A-8EE5-576D8AC45937}"/>
                                            </p:graphic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
                                            <p:graphicEl>
                                              <a:dgm id="{20BD8DA6-F676-487A-8EE5-576D8AC45937}"/>
                                            </p:graphic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
                                            <p:graphicEl>
                                              <a:dgm id="{20BD8DA6-F676-487A-8EE5-576D8AC45937}"/>
                                            </p:graphic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
                                            <p:graphicEl>
                                              <a:dgm id="{20BD8DA6-F676-487A-8EE5-576D8AC45937}"/>
                                            </p:graphic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
                                            <p:graphicEl>
                                              <a:dgm id="{20BD8DA6-F676-487A-8EE5-576D8AC45937}"/>
                                            </p:graphic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2">
                                            <p:graphicEl>
                                              <a:dgm id="{20BD8DA6-F676-487A-8EE5-576D8AC45937}"/>
                                            </p:graphicEl>
                                          </p:spTgt>
                                        </p:tgtEl>
                                      </p:cBhvr>
                                      <p:to x="100000" y="60000"/>
                                    </p:animScale>
                                    <p:animScale>
                                      <p:cBhvr>
                                        <p:cTn id="58" dur="166" decel="50000">
                                          <p:stCondLst>
                                            <p:cond delay="676"/>
                                          </p:stCondLst>
                                        </p:cTn>
                                        <p:tgtEl>
                                          <p:spTgt spid="2">
                                            <p:graphicEl>
                                              <a:dgm id="{20BD8DA6-F676-487A-8EE5-576D8AC45937}"/>
                                            </p:graphicEl>
                                          </p:spTgt>
                                        </p:tgtEl>
                                      </p:cBhvr>
                                      <p:to x="100000" y="100000"/>
                                    </p:animScale>
                                    <p:animScale>
                                      <p:cBhvr>
                                        <p:cTn id="59" dur="26">
                                          <p:stCondLst>
                                            <p:cond delay="1312"/>
                                          </p:stCondLst>
                                        </p:cTn>
                                        <p:tgtEl>
                                          <p:spTgt spid="2">
                                            <p:graphicEl>
                                              <a:dgm id="{20BD8DA6-F676-487A-8EE5-576D8AC45937}"/>
                                            </p:graphicEl>
                                          </p:spTgt>
                                        </p:tgtEl>
                                      </p:cBhvr>
                                      <p:to x="100000" y="80000"/>
                                    </p:animScale>
                                    <p:animScale>
                                      <p:cBhvr>
                                        <p:cTn id="60" dur="166" decel="50000">
                                          <p:stCondLst>
                                            <p:cond delay="1338"/>
                                          </p:stCondLst>
                                        </p:cTn>
                                        <p:tgtEl>
                                          <p:spTgt spid="2">
                                            <p:graphicEl>
                                              <a:dgm id="{20BD8DA6-F676-487A-8EE5-576D8AC45937}"/>
                                            </p:graphicEl>
                                          </p:spTgt>
                                        </p:tgtEl>
                                      </p:cBhvr>
                                      <p:to x="100000" y="100000"/>
                                    </p:animScale>
                                    <p:animScale>
                                      <p:cBhvr>
                                        <p:cTn id="61" dur="26">
                                          <p:stCondLst>
                                            <p:cond delay="1642"/>
                                          </p:stCondLst>
                                        </p:cTn>
                                        <p:tgtEl>
                                          <p:spTgt spid="2">
                                            <p:graphicEl>
                                              <a:dgm id="{20BD8DA6-F676-487A-8EE5-576D8AC45937}"/>
                                            </p:graphicEl>
                                          </p:spTgt>
                                        </p:tgtEl>
                                      </p:cBhvr>
                                      <p:to x="100000" y="90000"/>
                                    </p:animScale>
                                    <p:animScale>
                                      <p:cBhvr>
                                        <p:cTn id="62" dur="166" decel="50000">
                                          <p:stCondLst>
                                            <p:cond delay="1668"/>
                                          </p:stCondLst>
                                        </p:cTn>
                                        <p:tgtEl>
                                          <p:spTgt spid="2">
                                            <p:graphicEl>
                                              <a:dgm id="{20BD8DA6-F676-487A-8EE5-576D8AC45937}"/>
                                            </p:graphicEl>
                                          </p:spTgt>
                                        </p:tgtEl>
                                      </p:cBhvr>
                                      <p:to x="100000" y="100000"/>
                                    </p:animScale>
                                    <p:animScale>
                                      <p:cBhvr>
                                        <p:cTn id="63" dur="26">
                                          <p:stCondLst>
                                            <p:cond delay="1808"/>
                                          </p:stCondLst>
                                        </p:cTn>
                                        <p:tgtEl>
                                          <p:spTgt spid="2">
                                            <p:graphicEl>
                                              <a:dgm id="{20BD8DA6-F676-487A-8EE5-576D8AC45937}"/>
                                            </p:graphicEl>
                                          </p:spTgt>
                                        </p:tgtEl>
                                      </p:cBhvr>
                                      <p:to x="100000" y="95000"/>
                                    </p:animScale>
                                    <p:animScale>
                                      <p:cBhvr>
                                        <p:cTn id="64" dur="166" decel="50000">
                                          <p:stCondLst>
                                            <p:cond delay="1834"/>
                                          </p:stCondLst>
                                        </p:cTn>
                                        <p:tgtEl>
                                          <p:spTgt spid="2">
                                            <p:graphicEl>
                                              <a:dgm id="{20BD8DA6-F676-487A-8EE5-576D8AC45937}"/>
                                            </p:graphicEl>
                                          </p:spTgt>
                                        </p:tgtEl>
                                      </p:cBhvr>
                                      <p:to x="100000" y="100000"/>
                                    </p:animScale>
                                  </p:childTnLst>
                                </p:cTn>
                              </p:par>
                              <p:par>
                                <p:cTn id="65" presetID="26" presetClass="entr" presetSubtype="0" fill="hold" grpId="0" nodeType="withEffect">
                                  <p:stCondLst>
                                    <p:cond delay="0"/>
                                  </p:stCondLst>
                                  <p:childTnLst>
                                    <p:set>
                                      <p:cBhvr>
                                        <p:cTn id="66" dur="1" fill="hold">
                                          <p:stCondLst>
                                            <p:cond delay="0"/>
                                          </p:stCondLst>
                                        </p:cTn>
                                        <p:tgtEl>
                                          <p:spTgt spid="2">
                                            <p:graphicEl>
                                              <a:dgm id="{E2A1D2A4-10F2-4983-BF21-245062BDF47C}"/>
                                            </p:graphicEl>
                                          </p:spTgt>
                                        </p:tgtEl>
                                        <p:attrNameLst>
                                          <p:attrName>style.visibility</p:attrName>
                                        </p:attrNameLst>
                                      </p:cBhvr>
                                      <p:to>
                                        <p:strVal val="visible"/>
                                      </p:to>
                                    </p:set>
                                    <p:animEffect transition="in" filter="wipe(down)">
                                      <p:cBhvr>
                                        <p:cTn id="67" dur="580">
                                          <p:stCondLst>
                                            <p:cond delay="0"/>
                                          </p:stCondLst>
                                        </p:cTn>
                                        <p:tgtEl>
                                          <p:spTgt spid="2">
                                            <p:graphicEl>
                                              <a:dgm id="{E2A1D2A4-10F2-4983-BF21-245062BDF47C}"/>
                                            </p:graphicEl>
                                          </p:spTgt>
                                        </p:tgtEl>
                                      </p:cBhvr>
                                    </p:animEffect>
                                    <p:anim calcmode="lin" valueType="num">
                                      <p:cBhvr>
                                        <p:cTn id="68" dur="1822" tmFilter="0,0; 0.14,0.36; 0.43,0.73; 0.71,0.91; 1.0,1.0">
                                          <p:stCondLst>
                                            <p:cond delay="0"/>
                                          </p:stCondLst>
                                        </p:cTn>
                                        <p:tgtEl>
                                          <p:spTgt spid="2">
                                            <p:graphicEl>
                                              <a:dgm id="{E2A1D2A4-10F2-4983-BF21-245062BDF47C}"/>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
                                            <p:graphicEl>
                                              <a:dgm id="{E2A1D2A4-10F2-4983-BF21-245062BDF47C}"/>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
                                            <p:graphicEl>
                                              <a:dgm id="{E2A1D2A4-10F2-4983-BF21-245062BDF47C}"/>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
                                            <p:graphicEl>
                                              <a:dgm id="{E2A1D2A4-10F2-4983-BF21-245062BDF47C}"/>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
                                            <p:graphicEl>
                                              <a:dgm id="{E2A1D2A4-10F2-4983-BF21-245062BDF47C}"/>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
                                            <p:graphicEl>
                                              <a:dgm id="{E2A1D2A4-10F2-4983-BF21-245062BDF47C}"/>
                                            </p:graphicEl>
                                          </p:spTgt>
                                        </p:tgtEl>
                                      </p:cBhvr>
                                      <p:to x="100000" y="60000"/>
                                    </p:animScale>
                                    <p:animScale>
                                      <p:cBhvr>
                                        <p:cTn id="74" dur="166" decel="50000">
                                          <p:stCondLst>
                                            <p:cond delay="676"/>
                                          </p:stCondLst>
                                        </p:cTn>
                                        <p:tgtEl>
                                          <p:spTgt spid="2">
                                            <p:graphicEl>
                                              <a:dgm id="{E2A1D2A4-10F2-4983-BF21-245062BDF47C}"/>
                                            </p:graphicEl>
                                          </p:spTgt>
                                        </p:tgtEl>
                                      </p:cBhvr>
                                      <p:to x="100000" y="100000"/>
                                    </p:animScale>
                                    <p:animScale>
                                      <p:cBhvr>
                                        <p:cTn id="75" dur="26">
                                          <p:stCondLst>
                                            <p:cond delay="1312"/>
                                          </p:stCondLst>
                                        </p:cTn>
                                        <p:tgtEl>
                                          <p:spTgt spid="2">
                                            <p:graphicEl>
                                              <a:dgm id="{E2A1D2A4-10F2-4983-BF21-245062BDF47C}"/>
                                            </p:graphicEl>
                                          </p:spTgt>
                                        </p:tgtEl>
                                      </p:cBhvr>
                                      <p:to x="100000" y="80000"/>
                                    </p:animScale>
                                    <p:animScale>
                                      <p:cBhvr>
                                        <p:cTn id="76" dur="166" decel="50000">
                                          <p:stCondLst>
                                            <p:cond delay="1338"/>
                                          </p:stCondLst>
                                        </p:cTn>
                                        <p:tgtEl>
                                          <p:spTgt spid="2">
                                            <p:graphicEl>
                                              <a:dgm id="{E2A1D2A4-10F2-4983-BF21-245062BDF47C}"/>
                                            </p:graphicEl>
                                          </p:spTgt>
                                        </p:tgtEl>
                                      </p:cBhvr>
                                      <p:to x="100000" y="100000"/>
                                    </p:animScale>
                                    <p:animScale>
                                      <p:cBhvr>
                                        <p:cTn id="77" dur="26">
                                          <p:stCondLst>
                                            <p:cond delay="1642"/>
                                          </p:stCondLst>
                                        </p:cTn>
                                        <p:tgtEl>
                                          <p:spTgt spid="2">
                                            <p:graphicEl>
                                              <a:dgm id="{E2A1D2A4-10F2-4983-BF21-245062BDF47C}"/>
                                            </p:graphicEl>
                                          </p:spTgt>
                                        </p:tgtEl>
                                      </p:cBhvr>
                                      <p:to x="100000" y="90000"/>
                                    </p:animScale>
                                    <p:animScale>
                                      <p:cBhvr>
                                        <p:cTn id="78" dur="166" decel="50000">
                                          <p:stCondLst>
                                            <p:cond delay="1668"/>
                                          </p:stCondLst>
                                        </p:cTn>
                                        <p:tgtEl>
                                          <p:spTgt spid="2">
                                            <p:graphicEl>
                                              <a:dgm id="{E2A1D2A4-10F2-4983-BF21-245062BDF47C}"/>
                                            </p:graphicEl>
                                          </p:spTgt>
                                        </p:tgtEl>
                                      </p:cBhvr>
                                      <p:to x="100000" y="100000"/>
                                    </p:animScale>
                                    <p:animScale>
                                      <p:cBhvr>
                                        <p:cTn id="79" dur="26">
                                          <p:stCondLst>
                                            <p:cond delay="1808"/>
                                          </p:stCondLst>
                                        </p:cTn>
                                        <p:tgtEl>
                                          <p:spTgt spid="2">
                                            <p:graphicEl>
                                              <a:dgm id="{E2A1D2A4-10F2-4983-BF21-245062BDF47C}"/>
                                            </p:graphicEl>
                                          </p:spTgt>
                                        </p:tgtEl>
                                      </p:cBhvr>
                                      <p:to x="100000" y="95000"/>
                                    </p:animScale>
                                    <p:animScale>
                                      <p:cBhvr>
                                        <p:cTn id="80" dur="166" decel="50000">
                                          <p:stCondLst>
                                            <p:cond delay="1834"/>
                                          </p:stCondLst>
                                        </p:cTn>
                                        <p:tgtEl>
                                          <p:spTgt spid="2">
                                            <p:graphicEl>
                                              <a:dgm id="{E2A1D2A4-10F2-4983-BF21-245062BDF47C}"/>
                                            </p:graphic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2">
                                            <p:graphicEl>
                                              <a:dgm id="{D39EF4B9-34C8-4A80-92EB-206ADE328842}"/>
                                            </p:graphicEl>
                                          </p:spTgt>
                                        </p:tgtEl>
                                        <p:attrNameLst>
                                          <p:attrName>style.visibility</p:attrName>
                                        </p:attrNameLst>
                                      </p:cBhvr>
                                      <p:to>
                                        <p:strVal val="visible"/>
                                      </p:to>
                                    </p:set>
                                    <p:animEffect transition="in" filter="wipe(down)">
                                      <p:cBhvr>
                                        <p:cTn id="85" dur="580">
                                          <p:stCondLst>
                                            <p:cond delay="0"/>
                                          </p:stCondLst>
                                        </p:cTn>
                                        <p:tgtEl>
                                          <p:spTgt spid="2">
                                            <p:graphicEl>
                                              <a:dgm id="{D39EF4B9-34C8-4A80-92EB-206ADE328842}"/>
                                            </p:graphicEl>
                                          </p:spTgt>
                                        </p:tgtEl>
                                      </p:cBhvr>
                                    </p:animEffect>
                                    <p:anim calcmode="lin" valueType="num">
                                      <p:cBhvr>
                                        <p:cTn id="86" dur="1822" tmFilter="0,0; 0.14,0.36; 0.43,0.73; 0.71,0.91; 1.0,1.0">
                                          <p:stCondLst>
                                            <p:cond delay="0"/>
                                          </p:stCondLst>
                                        </p:cTn>
                                        <p:tgtEl>
                                          <p:spTgt spid="2">
                                            <p:graphicEl>
                                              <a:dgm id="{D39EF4B9-34C8-4A80-92EB-206ADE328842}"/>
                                            </p:graphic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
                                            <p:graphicEl>
                                              <a:dgm id="{D39EF4B9-34C8-4A80-92EB-206ADE328842}"/>
                                            </p:graphic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
                                            <p:graphicEl>
                                              <a:dgm id="{D39EF4B9-34C8-4A80-92EB-206ADE328842}"/>
                                            </p:graphic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
                                            <p:graphicEl>
                                              <a:dgm id="{D39EF4B9-34C8-4A80-92EB-206ADE328842}"/>
                                            </p:graphic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
                                            <p:graphicEl>
                                              <a:dgm id="{D39EF4B9-34C8-4A80-92EB-206ADE328842}"/>
                                            </p:graphic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2">
                                            <p:graphicEl>
                                              <a:dgm id="{D39EF4B9-34C8-4A80-92EB-206ADE328842}"/>
                                            </p:graphicEl>
                                          </p:spTgt>
                                        </p:tgtEl>
                                      </p:cBhvr>
                                      <p:to x="100000" y="60000"/>
                                    </p:animScale>
                                    <p:animScale>
                                      <p:cBhvr>
                                        <p:cTn id="92" dur="166" decel="50000">
                                          <p:stCondLst>
                                            <p:cond delay="676"/>
                                          </p:stCondLst>
                                        </p:cTn>
                                        <p:tgtEl>
                                          <p:spTgt spid="2">
                                            <p:graphicEl>
                                              <a:dgm id="{D39EF4B9-34C8-4A80-92EB-206ADE328842}"/>
                                            </p:graphicEl>
                                          </p:spTgt>
                                        </p:tgtEl>
                                      </p:cBhvr>
                                      <p:to x="100000" y="100000"/>
                                    </p:animScale>
                                    <p:animScale>
                                      <p:cBhvr>
                                        <p:cTn id="93" dur="26">
                                          <p:stCondLst>
                                            <p:cond delay="1312"/>
                                          </p:stCondLst>
                                        </p:cTn>
                                        <p:tgtEl>
                                          <p:spTgt spid="2">
                                            <p:graphicEl>
                                              <a:dgm id="{D39EF4B9-34C8-4A80-92EB-206ADE328842}"/>
                                            </p:graphicEl>
                                          </p:spTgt>
                                        </p:tgtEl>
                                      </p:cBhvr>
                                      <p:to x="100000" y="80000"/>
                                    </p:animScale>
                                    <p:animScale>
                                      <p:cBhvr>
                                        <p:cTn id="94" dur="166" decel="50000">
                                          <p:stCondLst>
                                            <p:cond delay="1338"/>
                                          </p:stCondLst>
                                        </p:cTn>
                                        <p:tgtEl>
                                          <p:spTgt spid="2">
                                            <p:graphicEl>
                                              <a:dgm id="{D39EF4B9-34C8-4A80-92EB-206ADE328842}"/>
                                            </p:graphicEl>
                                          </p:spTgt>
                                        </p:tgtEl>
                                      </p:cBhvr>
                                      <p:to x="100000" y="100000"/>
                                    </p:animScale>
                                    <p:animScale>
                                      <p:cBhvr>
                                        <p:cTn id="95" dur="26">
                                          <p:stCondLst>
                                            <p:cond delay="1642"/>
                                          </p:stCondLst>
                                        </p:cTn>
                                        <p:tgtEl>
                                          <p:spTgt spid="2">
                                            <p:graphicEl>
                                              <a:dgm id="{D39EF4B9-34C8-4A80-92EB-206ADE328842}"/>
                                            </p:graphicEl>
                                          </p:spTgt>
                                        </p:tgtEl>
                                      </p:cBhvr>
                                      <p:to x="100000" y="90000"/>
                                    </p:animScale>
                                    <p:animScale>
                                      <p:cBhvr>
                                        <p:cTn id="96" dur="166" decel="50000">
                                          <p:stCondLst>
                                            <p:cond delay="1668"/>
                                          </p:stCondLst>
                                        </p:cTn>
                                        <p:tgtEl>
                                          <p:spTgt spid="2">
                                            <p:graphicEl>
                                              <a:dgm id="{D39EF4B9-34C8-4A80-92EB-206ADE328842}"/>
                                            </p:graphicEl>
                                          </p:spTgt>
                                        </p:tgtEl>
                                      </p:cBhvr>
                                      <p:to x="100000" y="100000"/>
                                    </p:animScale>
                                    <p:animScale>
                                      <p:cBhvr>
                                        <p:cTn id="97" dur="26">
                                          <p:stCondLst>
                                            <p:cond delay="1808"/>
                                          </p:stCondLst>
                                        </p:cTn>
                                        <p:tgtEl>
                                          <p:spTgt spid="2">
                                            <p:graphicEl>
                                              <a:dgm id="{D39EF4B9-34C8-4A80-92EB-206ADE328842}"/>
                                            </p:graphicEl>
                                          </p:spTgt>
                                        </p:tgtEl>
                                      </p:cBhvr>
                                      <p:to x="100000" y="95000"/>
                                    </p:animScale>
                                    <p:animScale>
                                      <p:cBhvr>
                                        <p:cTn id="98" dur="166" decel="50000">
                                          <p:stCondLst>
                                            <p:cond delay="1834"/>
                                          </p:stCondLst>
                                        </p:cTn>
                                        <p:tgtEl>
                                          <p:spTgt spid="2">
                                            <p:graphicEl>
                                              <a:dgm id="{D39EF4B9-34C8-4A80-92EB-206ADE328842}"/>
                                            </p:graphicEl>
                                          </p:spTgt>
                                        </p:tgtEl>
                                      </p:cBhvr>
                                      <p:to x="100000" y="100000"/>
                                    </p:animScale>
                                  </p:childTnLst>
                                </p:cTn>
                              </p:par>
                              <p:par>
                                <p:cTn id="99" presetID="26" presetClass="entr" presetSubtype="0" fill="hold" grpId="0" nodeType="withEffect">
                                  <p:stCondLst>
                                    <p:cond delay="0"/>
                                  </p:stCondLst>
                                  <p:childTnLst>
                                    <p:set>
                                      <p:cBhvr>
                                        <p:cTn id="100" dur="1" fill="hold">
                                          <p:stCondLst>
                                            <p:cond delay="0"/>
                                          </p:stCondLst>
                                        </p:cTn>
                                        <p:tgtEl>
                                          <p:spTgt spid="2">
                                            <p:graphicEl>
                                              <a:dgm id="{2AC1406E-0EFE-4706-83F9-1A66B022040E}"/>
                                            </p:graphicEl>
                                          </p:spTgt>
                                        </p:tgtEl>
                                        <p:attrNameLst>
                                          <p:attrName>style.visibility</p:attrName>
                                        </p:attrNameLst>
                                      </p:cBhvr>
                                      <p:to>
                                        <p:strVal val="visible"/>
                                      </p:to>
                                    </p:set>
                                    <p:animEffect transition="in" filter="wipe(down)">
                                      <p:cBhvr>
                                        <p:cTn id="101" dur="580">
                                          <p:stCondLst>
                                            <p:cond delay="0"/>
                                          </p:stCondLst>
                                        </p:cTn>
                                        <p:tgtEl>
                                          <p:spTgt spid="2">
                                            <p:graphicEl>
                                              <a:dgm id="{2AC1406E-0EFE-4706-83F9-1A66B022040E}"/>
                                            </p:graphicEl>
                                          </p:spTgt>
                                        </p:tgtEl>
                                      </p:cBhvr>
                                    </p:animEffect>
                                    <p:anim calcmode="lin" valueType="num">
                                      <p:cBhvr>
                                        <p:cTn id="102" dur="1822" tmFilter="0,0; 0.14,0.36; 0.43,0.73; 0.71,0.91; 1.0,1.0">
                                          <p:stCondLst>
                                            <p:cond delay="0"/>
                                          </p:stCondLst>
                                        </p:cTn>
                                        <p:tgtEl>
                                          <p:spTgt spid="2">
                                            <p:graphicEl>
                                              <a:dgm id="{2AC1406E-0EFE-4706-83F9-1A66B022040E}"/>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
                                            <p:graphicEl>
                                              <a:dgm id="{2AC1406E-0EFE-4706-83F9-1A66B022040E}"/>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
                                            <p:graphicEl>
                                              <a:dgm id="{2AC1406E-0EFE-4706-83F9-1A66B022040E}"/>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
                                            <p:graphicEl>
                                              <a:dgm id="{2AC1406E-0EFE-4706-83F9-1A66B022040E}"/>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
                                            <p:graphicEl>
                                              <a:dgm id="{2AC1406E-0EFE-4706-83F9-1A66B022040E}"/>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2">
                                            <p:graphicEl>
                                              <a:dgm id="{2AC1406E-0EFE-4706-83F9-1A66B022040E}"/>
                                            </p:graphicEl>
                                          </p:spTgt>
                                        </p:tgtEl>
                                      </p:cBhvr>
                                      <p:to x="100000" y="60000"/>
                                    </p:animScale>
                                    <p:animScale>
                                      <p:cBhvr>
                                        <p:cTn id="108" dur="166" decel="50000">
                                          <p:stCondLst>
                                            <p:cond delay="676"/>
                                          </p:stCondLst>
                                        </p:cTn>
                                        <p:tgtEl>
                                          <p:spTgt spid="2">
                                            <p:graphicEl>
                                              <a:dgm id="{2AC1406E-0EFE-4706-83F9-1A66B022040E}"/>
                                            </p:graphicEl>
                                          </p:spTgt>
                                        </p:tgtEl>
                                      </p:cBhvr>
                                      <p:to x="100000" y="100000"/>
                                    </p:animScale>
                                    <p:animScale>
                                      <p:cBhvr>
                                        <p:cTn id="109" dur="26">
                                          <p:stCondLst>
                                            <p:cond delay="1312"/>
                                          </p:stCondLst>
                                        </p:cTn>
                                        <p:tgtEl>
                                          <p:spTgt spid="2">
                                            <p:graphicEl>
                                              <a:dgm id="{2AC1406E-0EFE-4706-83F9-1A66B022040E}"/>
                                            </p:graphicEl>
                                          </p:spTgt>
                                        </p:tgtEl>
                                      </p:cBhvr>
                                      <p:to x="100000" y="80000"/>
                                    </p:animScale>
                                    <p:animScale>
                                      <p:cBhvr>
                                        <p:cTn id="110" dur="166" decel="50000">
                                          <p:stCondLst>
                                            <p:cond delay="1338"/>
                                          </p:stCondLst>
                                        </p:cTn>
                                        <p:tgtEl>
                                          <p:spTgt spid="2">
                                            <p:graphicEl>
                                              <a:dgm id="{2AC1406E-0EFE-4706-83F9-1A66B022040E}"/>
                                            </p:graphicEl>
                                          </p:spTgt>
                                        </p:tgtEl>
                                      </p:cBhvr>
                                      <p:to x="100000" y="100000"/>
                                    </p:animScale>
                                    <p:animScale>
                                      <p:cBhvr>
                                        <p:cTn id="111" dur="26">
                                          <p:stCondLst>
                                            <p:cond delay="1642"/>
                                          </p:stCondLst>
                                        </p:cTn>
                                        <p:tgtEl>
                                          <p:spTgt spid="2">
                                            <p:graphicEl>
                                              <a:dgm id="{2AC1406E-0EFE-4706-83F9-1A66B022040E}"/>
                                            </p:graphicEl>
                                          </p:spTgt>
                                        </p:tgtEl>
                                      </p:cBhvr>
                                      <p:to x="100000" y="90000"/>
                                    </p:animScale>
                                    <p:animScale>
                                      <p:cBhvr>
                                        <p:cTn id="112" dur="166" decel="50000">
                                          <p:stCondLst>
                                            <p:cond delay="1668"/>
                                          </p:stCondLst>
                                        </p:cTn>
                                        <p:tgtEl>
                                          <p:spTgt spid="2">
                                            <p:graphicEl>
                                              <a:dgm id="{2AC1406E-0EFE-4706-83F9-1A66B022040E}"/>
                                            </p:graphicEl>
                                          </p:spTgt>
                                        </p:tgtEl>
                                      </p:cBhvr>
                                      <p:to x="100000" y="100000"/>
                                    </p:animScale>
                                    <p:animScale>
                                      <p:cBhvr>
                                        <p:cTn id="113" dur="26">
                                          <p:stCondLst>
                                            <p:cond delay="1808"/>
                                          </p:stCondLst>
                                        </p:cTn>
                                        <p:tgtEl>
                                          <p:spTgt spid="2">
                                            <p:graphicEl>
                                              <a:dgm id="{2AC1406E-0EFE-4706-83F9-1A66B022040E}"/>
                                            </p:graphicEl>
                                          </p:spTgt>
                                        </p:tgtEl>
                                      </p:cBhvr>
                                      <p:to x="100000" y="95000"/>
                                    </p:animScale>
                                    <p:animScale>
                                      <p:cBhvr>
                                        <p:cTn id="114" dur="166" decel="50000">
                                          <p:stCondLst>
                                            <p:cond delay="1834"/>
                                          </p:stCondLst>
                                        </p:cTn>
                                        <p:tgtEl>
                                          <p:spTgt spid="2">
                                            <p:graphicEl>
                                              <a:dgm id="{2AC1406E-0EFE-4706-83F9-1A66B022040E}"/>
                                            </p:graphic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2">
                                            <p:graphicEl>
                                              <a:dgm id="{34BF8745-A234-49C8-B106-0CF26B1E9D52}"/>
                                            </p:graphicEl>
                                          </p:spTgt>
                                        </p:tgtEl>
                                        <p:attrNameLst>
                                          <p:attrName>style.visibility</p:attrName>
                                        </p:attrNameLst>
                                      </p:cBhvr>
                                      <p:to>
                                        <p:strVal val="visible"/>
                                      </p:to>
                                    </p:set>
                                    <p:animEffect transition="in" filter="wipe(down)">
                                      <p:cBhvr>
                                        <p:cTn id="117" dur="580">
                                          <p:stCondLst>
                                            <p:cond delay="0"/>
                                          </p:stCondLst>
                                        </p:cTn>
                                        <p:tgtEl>
                                          <p:spTgt spid="2">
                                            <p:graphicEl>
                                              <a:dgm id="{34BF8745-A234-49C8-B106-0CF26B1E9D52}"/>
                                            </p:graphicEl>
                                          </p:spTgt>
                                        </p:tgtEl>
                                      </p:cBhvr>
                                    </p:animEffect>
                                    <p:anim calcmode="lin" valueType="num">
                                      <p:cBhvr>
                                        <p:cTn id="118" dur="1822" tmFilter="0,0; 0.14,0.36; 0.43,0.73; 0.71,0.91; 1.0,1.0">
                                          <p:stCondLst>
                                            <p:cond delay="0"/>
                                          </p:stCondLst>
                                        </p:cTn>
                                        <p:tgtEl>
                                          <p:spTgt spid="2">
                                            <p:graphicEl>
                                              <a:dgm id="{34BF8745-A234-49C8-B106-0CF26B1E9D52}"/>
                                            </p:graphic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
                                            <p:graphicEl>
                                              <a:dgm id="{34BF8745-A234-49C8-B106-0CF26B1E9D52}"/>
                                            </p:graphic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
                                            <p:graphicEl>
                                              <a:dgm id="{34BF8745-A234-49C8-B106-0CF26B1E9D52}"/>
                                            </p:graphic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
                                            <p:graphicEl>
                                              <a:dgm id="{34BF8745-A234-49C8-B106-0CF26B1E9D52}"/>
                                            </p:graphic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
                                            <p:graphicEl>
                                              <a:dgm id="{34BF8745-A234-49C8-B106-0CF26B1E9D52}"/>
                                            </p:graphic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2">
                                            <p:graphicEl>
                                              <a:dgm id="{34BF8745-A234-49C8-B106-0CF26B1E9D52}"/>
                                            </p:graphicEl>
                                          </p:spTgt>
                                        </p:tgtEl>
                                      </p:cBhvr>
                                      <p:to x="100000" y="60000"/>
                                    </p:animScale>
                                    <p:animScale>
                                      <p:cBhvr>
                                        <p:cTn id="124" dur="166" decel="50000">
                                          <p:stCondLst>
                                            <p:cond delay="676"/>
                                          </p:stCondLst>
                                        </p:cTn>
                                        <p:tgtEl>
                                          <p:spTgt spid="2">
                                            <p:graphicEl>
                                              <a:dgm id="{34BF8745-A234-49C8-B106-0CF26B1E9D52}"/>
                                            </p:graphicEl>
                                          </p:spTgt>
                                        </p:tgtEl>
                                      </p:cBhvr>
                                      <p:to x="100000" y="100000"/>
                                    </p:animScale>
                                    <p:animScale>
                                      <p:cBhvr>
                                        <p:cTn id="125" dur="26">
                                          <p:stCondLst>
                                            <p:cond delay="1312"/>
                                          </p:stCondLst>
                                        </p:cTn>
                                        <p:tgtEl>
                                          <p:spTgt spid="2">
                                            <p:graphicEl>
                                              <a:dgm id="{34BF8745-A234-49C8-B106-0CF26B1E9D52}"/>
                                            </p:graphicEl>
                                          </p:spTgt>
                                        </p:tgtEl>
                                      </p:cBhvr>
                                      <p:to x="100000" y="80000"/>
                                    </p:animScale>
                                    <p:animScale>
                                      <p:cBhvr>
                                        <p:cTn id="126" dur="166" decel="50000">
                                          <p:stCondLst>
                                            <p:cond delay="1338"/>
                                          </p:stCondLst>
                                        </p:cTn>
                                        <p:tgtEl>
                                          <p:spTgt spid="2">
                                            <p:graphicEl>
                                              <a:dgm id="{34BF8745-A234-49C8-B106-0CF26B1E9D52}"/>
                                            </p:graphicEl>
                                          </p:spTgt>
                                        </p:tgtEl>
                                      </p:cBhvr>
                                      <p:to x="100000" y="100000"/>
                                    </p:animScale>
                                    <p:animScale>
                                      <p:cBhvr>
                                        <p:cTn id="127" dur="26">
                                          <p:stCondLst>
                                            <p:cond delay="1642"/>
                                          </p:stCondLst>
                                        </p:cTn>
                                        <p:tgtEl>
                                          <p:spTgt spid="2">
                                            <p:graphicEl>
                                              <a:dgm id="{34BF8745-A234-49C8-B106-0CF26B1E9D52}"/>
                                            </p:graphicEl>
                                          </p:spTgt>
                                        </p:tgtEl>
                                      </p:cBhvr>
                                      <p:to x="100000" y="90000"/>
                                    </p:animScale>
                                    <p:animScale>
                                      <p:cBhvr>
                                        <p:cTn id="128" dur="166" decel="50000">
                                          <p:stCondLst>
                                            <p:cond delay="1668"/>
                                          </p:stCondLst>
                                        </p:cTn>
                                        <p:tgtEl>
                                          <p:spTgt spid="2">
                                            <p:graphicEl>
                                              <a:dgm id="{34BF8745-A234-49C8-B106-0CF26B1E9D52}"/>
                                            </p:graphicEl>
                                          </p:spTgt>
                                        </p:tgtEl>
                                      </p:cBhvr>
                                      <p:to x="100000" y="100000"/>
                                    </p:animScale>
                                    <p:animScale>
                                      <p:cBhvr>
                                        <p:cTn id="129" dur="26">
                                          <p:stCondLst>
                                            <p:cond delay="1808"/>
                                          </p:stCondLst>
                                        </p:cTn>
                                        <p:tgtEl>
                                          <p:spTgt spid="2">
                                            <p:graphicEl>
                                              <a:dgm id="{34BF8745-A234-49C8-B106-0CF26B1E9D52}"/>
                                            </p:graphicEl>
                                          </p:spTgt>
                                        </p:tgtEl>
                                      </p:cBhvr>
                                      <p:to x="100000" y="95000"/>
                                    </p:animScale>
                                    <p:animScale>
                                      <p:cBhvr>
                                        <p:cTn id="130" dur="166" decel="50000">
                                          <p:stCondLst>
                                            <p:cond delay="1834"/>
                                          </p:stCondLst>
                                        </p:cTn>
                                        <p:tgtEl>
                                          <p:spTgt spid="2">
                                            <p:graphicEl>
                                              <a:dgm id="{34BF8745-A234-49C8-B106-0CF26B1E9D52}"/>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591262923"/>
              </p:ext>
            </p:extLst>
          </p:nvPr>
        </p:nvGraphicFramePr>
        <p:xfrm>
          <a:off x="0" y="2479963"/>
          <a:ext cx="12192000" cy="4378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ame 2"/>
          <p:cNvSpPr/>
          <p:nvPr/>
        </p:nvSpPr>
        <p:spPr>
          <a:xfrm rot="10800000" flipV="1">
            <a:off x="2182088" y="748139"/>
            <a:ext cx="9074729" cy="159327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2646215" y="1036946"/>
            <a:ext cx="8395855" cy="1015663"/>
          </a:xfrm>
          <a:prstGeom prst="rect">
            <a:avLst/>
          </a:prstGeom>
          <a:noFill/>
        </p:spPr>
        <p:txBody>
          <a:bodyPr wrap="square" rtlCol="0">
            <a:spAutoFit/>
          </a:bodyPr>
          <a:lstStyle/>
          <a:p>
            <a:r>
              <a:rPr lang="bn-BD" sz="6000" dirty="0" smtClean="0">
                <a:solidFill>
                  <a:srgbClr val="00B050"/>
                </a:solidFill>
                <a:latin typeface="NikoshBAN" panose="02000000000000000000" pitchFamily="2" charset="0"/>
                <a:cs typeface="NikoshBAN" panose="02000000000000000000" pitchFamily="2" charset="0"/>
              </a:rPr>
              <a:t>বিচার বিভাগের কার্যাবলী সমূহঃ-</a:t>
            </a:r>
            <a:endParaRPr lang="en-US" sz="60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18345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graphicEl>
                                              <a:dgm id="{71F05042-4482-41B0-A499-F4B569AA5BB2}"/>
                                            </p:graphicEl>
                                          </p:spTgt>
                                        </p:tgtEl>
                                        <p:attrNameLst>
                                          <p:attrName>style.visibility</p:attrName>
                                        </p:attrNameLst>
                                      </p:cBhvr>
                                      <p:to>
                                        <p:strVal val="visible"/>
                                      </p:to>
                                    </p:set>
                                    <p:animEffect transition="in" filter="wipe(down)">
                                      <p:cBhvr>
                                        <p:cTn id="33" dur="580">
                                          <p:stCondLst>
                                            <p:cond delay="0"/>
                                          </p:stCondLst>
                                        </p:cTn>
                                        <p:tgtEl>
                                          <p:spTgt spid="2">
                                            <p:graphicEl>
                                              <a:dgm id="{71F05042-4482-41B0-A499-F4B569AA5BB2}"/>
                                            </p:graphicEl>
                                          </p:spTgt>
                                        </p:tgtEl>
                                      </p:cBhvr>
                                    </p:animEffect>
                                    <p:anim calcmode="lin" valueType="num">
                                      <p:cBhvr>
                                        <p:cTn id="34" dur="1822" tmFilter="0,0; 0.14,0.36; 0.43,0.73; 0.71,0.91; 1.0,1.0">
                                          <p:stCondLst>
                                            <p:cond delay="0"/>
                                          </p:stCondLst>
                                        </p:cTn>
                                        <p:tgtEl>
                                          <p:spTgt spid="2">
                                            <p:graphicEl>
                                              <a:dgm id="{71F05042-4482-41B0-A499-F4B569AA5BB2}"/>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graphicEl>
                                              <a:dgm id="{71F05042-4482-41B0-A499-F4B569AA5BB2}"/>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graphicEl>
                                              <a:dgm id="{71F05042-4482-41B0-A499-F4B569AA5BB2}"/>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graphicEl>
                                              <a:dgm id="{71F05042-4482-41B0-A499-F4B569AA5BB2}"/>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graphicEl>
                                              <a:dgm id="{71F05042-4482-41B0-A499-F4B569AA5BB2}"/>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graphicEl>
                                              <a:dgm id="{71F05042-4482-41B0-A499-F4B569AA5BB2}"/>
                                            </p:graphicEl>
                                          </p:spTgt>
                                        </p:tgtEl>
                                      </p:cBhvr>
                                      <p:to x="100000" y="60000"/>
                                    </p:animScale>
                                    <p:animScale>
                                      <p:cBhvr>
                                        <p:cTn id="40" dur="166" decel="50000">
                                          <p:stCondLst>
                                            <p:cond delay="676"/>
                                          </p:stCondLst>
                                        </p:cTn>
                                        <p:tgtEl>
                                          <p:spTgt spid="2">
                                            <p:graphicEl>
                                              <a:dgm id="{71F05042-4482-41B0-A499-F4B569AA5BB2}"/>
                                            </p:graphicEl>
                                          </p:spTgt>
                                        </p:tgtEl>
                                      </p:cBhvr>
                                      <p:to x="100000" y="100000"/>
                                    </p:animScale>
                                    <p:animScale>
                                      <p:cBhvr>
                                        <p:cTn id="41" dur="26">
                                          <p:stCondLst>
                                            <p:cond delay="1312"/>
                                          </p:stCondLst>
                                        </p:cTn>
                                        <p:tgtEl>
                                          <p:spTgt spid="2">
                                            <p:graphicEl>
                                              <a:dgm id="{71F05042-4482-41B0-A499-F4B569AA5BB2}"/>
                                            </p:graphicEl>
                                          </p:spTgt>
                                        </p:tgtEl>
                                      </p:cBhvr>
                                      <p:to x="100000" y="80000"/>
                                    </p:animScale>
                                    <p:animScale>
                                      <p:cBhvr>
                                        <p:cTn id="42" dur="166" decel="50000">
                                          <p:stCondLst>
                                            <p:cond delay="1338"/>
                                          </p:stCondLst>
                                        </p:cTn>
                                        <p:tgtEl>
                                          <p:spTgt spid="2">
                                            <p:graphicEl>
                                              <a:dgm id="{71F05042-4482-41B0-A499-F4B569AA5BB2}"/>
                                            </p:graphicEl>
                                          </p:spTgt>
                                        </p:tgtEl>
                                      </p:cBhvr>
                                      <p:to x="100000" y="100000"/>
                                    </p:animScale>
                                    <p:animScale>
                                      <p:cBhvr>
                                        <p:cTn id="43" dur="26">
                                          <p:stCondLst>
                                            <p:cond delay="1642"/>
                                          </p:stCondLst>
                                        </p:cTn>
                                        <p:tgtEl>
                                          <p:spTgt spid="2">
                                            <p:graphicEl>
                                              <a:dgm id="{71F05042-4482-41B0-A499-F4B569AA5BB2}"/>
                                            </p:graphicEl>
                                          </p:spTgt>
                                        </p:tgtEl>
                                      </p:cBhvr>
                                      <p:to x="100000" y="90000"/>
                                    </p:animScale>
                                    <p:animScale>
                                      <p:cBhvr>
                                        <p:cTn id="44" dur="166" decel="50000">
                                          <p:stCondLst>
                                            <p:cond delay="1668"/>
                                          </p:stCondLst>
                                        </p:cTn>
                                        <p:tgtEl>
                                          <p:spTgt spid="2">
                                            <p:graphicEl>
                                              <a:dgm id="{71F05042-4482-41B0-A499-F4B569AA5BB2}"/>
                                            </p:graphicEl>
                                          </p:spTgt>
                                        </p:tgtEl>
                                      </p:cBhvr>
                                      <p:to x="100000" y="100000"/>
                                    </p:animScale>
                                    <p:animScale>
                                      <p:cBhvr>
                                        <p:cTn id="45" dur="26">
                                          <p:stCondLst>
                                            <p:cond delay="1808"/>
                                          </p:stCondLst>
                                        </p:cTn>
                                        <p:tgtEl>
                                          <p:spTgt spid="2">
                                            <p:graphicEl>
                                              <a:dgm id="{71F05042-4482-41B0-A499-F4B569AA5BB2}"/>
                                            </p:graphicEl>
                                          </p:spTgt>
                                        </p:tgtEl>
                                      </p:cBhvr>
                                      <p:to x="100000" y="95000"/>
                                    </p:animScale>
                                    <p:animScale>
                                      <p:cBhvr>
                                        <p:cTn id="46" dur="166" decel="50000">
                                          <p:stCondLst>
                                            <p:cond delay="1834"/>
                                          </p:stCondLst>
                                        </p:cTn>
                                        <p:tgtEl>
                                          <p:spTgt spid="2">
                                            <p:graphicEl>
                                              <a:dgm id="{71F05042-4482-41B0-A499-F4B569AA5BB2}"/>
                                            </p:graphic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2">
                                            <p:graphicEl>
                                              <a:dgm id="{8B44C487-04FD-46A7-9268-62BB4A0D3870}"/>
                                            </p:graphicEl>
                                          </p:spTgt>
                                        </p:tgtEl>
                                        <p:attrNameLst>
                                          <p:attrName>style.visibility</p:attrName>
                                        </p:attrNameLst>
                                      </p:cBhvr>
                                      <p:to>
                                        <p:strVal val="visible"/>
                                      </p:to>
                                    </p:set>
                                    <p:animEffect transition="in" filter="wipe(down)">
                                      <p:cBhvr>
                                        <p:cTn id="51" dur="580">
                                          <p:stCondLst>
                                            <p:cond delay="0"/>
                                          </p:stCondLst>
                                        </p:cTn>
                                        <p:tgtEl>
                                          <p:spTgt spid="2">
                                            <p:graphicEl>
                                              <a:dgm id="{8B44C487-04FD-46A7-9268-62BB4A0D3870}"/>
                                            </p:graphicEl>
                                          </p:spTgt>
                                        </p:tgtEl>
                                      </p:cBhvr>
                                    </p:animEffect>
                                    <p:anim calcmode="lin" valueType="num">
                                      <p:cBhvr>
                                        <p:cTn id="52" dur="1822" tmFilter="0,0; 0.14,0.36; 0.43,0.73; 0.71,0.91; 1.0,1.0">
                                          <p:stCondLst>
                                            <p:cond delay="0"/>
                                          </p:stCondLst>
                                        </p:cTn>
                                        <p:tgtEl>
                                          <p:spTgt spid="2">
                                            <p:graphicEl>
                                              <a:dgm id="{8B44C487-04FD-46A7-9268-62BB4A0D3870}"/>
                                            </p:graphic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
                                            <p:graphicEl>
                                              <a:dgm id="{8B44C487-04FD-46A7-9268-62BB4A0D3870}"/>
                                            </p:graphic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
                                            <p:graphicEl>
                                              <a:dgm id="{8B44C487-04FD-46A7-9268-62BB4A0D3870}"/>
                                            </p:graphic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
                                            <p:graphicEl>
                                              <a:dgm id="{8B44C487-04FD-46A7-9268-62BB4A0D3870}"/>
                                            </p:graphic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
                                            <p:graphicEl>
                                              <a:dgm id="{8B44C487-04FD-46A7-9268-62BB4A0D3870}"/>
                                            </p:graphic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2">
                                            <p:graphicEl>
                                              <a:dgm id="{8B44C487-04FD-46A7-9268-62BB4A0D3870}"/>
                                            </p:graphicEl>
                                          </p:spTgt>
                                        </p:tgtEl>
                                      </p:cBhvr>
                                      <p:to x="100000" y="60000"/>
                                    </p:animScale>
                                    <p:animScale>
                                      <p:cBhvr>
                                        <p:cTn id="58" dur="166" decel="50000">
                                          <p:stCondLst>
                                            <p:cond delay="676"/>
                                          </p:stCondLst>
                                        </p:cTn>
                                        <p:tgtEl>
                                          <p:spTgt spid="2">
                                            <p:graphicEl>
                                              <a:dgm id="{8B44C487-04FD-46A7-9268-62BB4A0D3870}"/>
                                            </p:graphicEl>
                                          </p:spTgt>
                                        </p:tgtEl>
                                      </p:cBhvr>
                                      <p:to x="100000" y="100000"/>
                                    </p:animScale>
                                    <p:animScale>
                                      <p:cBhvr>
                                        <p:cTn id="59" dur="26">
                                          <p:stCondLst>
                                            <p:cond delay="1312"/>
                                          </p:stCondLst>
                                        </p:cTn>
                                        <p:tgtEl>
                                          <p:spTgt spid="2">
                                            <p:graphicEl>
                                              <a:dgm id="{8B44C487-04FD-46A7-9268-62BB4A0D3870}"/>
                                            </p:graphicEl>
                                          </p:spTgt>
                                        </p:tgtEl>
                                      </p:cBhvr>
                                      <p:to x="100000" y="80000"/>
                                    </p:animScale>
                                    <p:animScale>
                                      <p:cBhvr>
                                        <p:cTn id="60" dur="166" decel="50000">
                                          <p:stCondLst>
                                            <p:cond delay="1338"/>
                                          </p:stCondLst>
                                        </p:cTn>
                                        <p:tgtEl>
                                          <p:spTgt spid="2">
                                            <p:graphicEl>
                                              <a:dgm id="{8B44C487-04FD-46A7-9268-62BB4A0D3870}"/>
                                            </p:graphicEl>
                                          </p:spTgt>
                                        </p:tgtEl>
                                      </p:cBhvr>
                                      <p:to x="100000" y="100000"/>
                                    </p:animScale>
                                    <p:animScale>
                                      <p:cBhvr>
                                        <p:cTn id="61" dur="26">
                                          <p:stCondLst>
                                            <p:cond delay="1642"/>
                                          </p:stCondLst>
                                        </p:cTn>
                                        <p:tgtEl>
                                          <p:spTgt spid="2">
                                            <p:graphicEl>
                                              <a:dgm id="{8B44C487-04FD-46A7-9268-62BB4A0D3870}"/>
                                            </p:graphicEl>
                                          </p:spTgt>
                                        </p:tgtEl>
                                      </p:cBhvr>
                                      <p:to x="100000" y="90000"/>
                                    </p:animScale>
                                    <p:animScale>
                                      <p:cBhvr>
                                        <p:cTn id="62" dur="166" decel="50000">
                                          <p:stCondLst>
                                            <p:cond delay="1668"/>
                                          </p:stCondLst>
                                        </p:cTn>
                                        <p:tgtEl>
                                          <p:spTgt spid="2">
                                            <p:graphicEl>
                                              <a:dgm id="{8B44C487-04FD-46A7-9268-62BB4A0D3870}"/>
                                            </p:graphicEl>
                                          </p:spTgt>
                                        </p:tgtEl>
                                      </p:cBhvr>
                                      <p:to x="100000" y="100000"/>
                                    </p:animScale>
                                    <p:animScale>
                                      <p:cBhvr>
                                        <p:cTn id="63" dur="26">
                                          <p:stCondLst>
                                            <p:cond delay="1808"/>
                                          </p:stCondLst>
                                        </p:cTn>
                                        <p:tgtEl>
                                          <p:spTgt spid="2">
                                            <p:graphicEl>
                                              <a:dgm id="{8B44C487-04FD-46A7-9268-62BB4A0D3870}"/>
                                            </p:graphicEl>
                                          </p:spTgt>
                                        </p:tgtEl>
                                      </p:cBhvr>
                                      <p:to x="100000" y="95000"/>
                                    </p:animScale>
                                    <p:animScale>
                                      <p:cBhvr>
                                        <p:cTn id="64" dur="166" decel="50000">
                                          <p:stCondLst>
                                            <p:cond delay="1834"/>
                                          </p:stCondLst>
                                        </p:cTn>
                                        <p:tgtEl>
                                          <p:spTgt spid="2">
                                            <p:graphicEl>
                                              <a:dgm id="{8B44C487-04FD-46A7-9268-62BB4A0D3870}"/>
                                            </p:graphic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2">
                                            <p:graphicEl>
                                              <a:dgm id="{B911E3EE-021D-4280-AC07-AF1654FAE360}"/>
                                            </p:graphicEl>
                                          </p:spTgt>
                                        </p:tgtEl>
                                        <p:attrNameLst>
                                          <p:attrName>style.visibility</p:attrName>
                                        </p:attrNameLst>
                                      </p:cBhvr>
                                      <p:to>
                                        <p:strVal val="visible"/>
                                      </p:to>
                                    </p:set>
                                    <p:animEffect transition="in" filter="wipe(down)">
                                      <p:cBhvr>
                                        <p:cTn id="69" dur="580">
                                          <p:stCondLst>
                                            <p:cond delay="0"/>
                                          </p:stCondLst>
                                        </p:cTn>
                                        <p:tgtEl>
                                          <p:spTgt spid="2">
                                            <p:graphicEl>
                                              <a:dgm id="{B911E3EE-021D-4280-AC07-AF1654FAE360}"/>
                                            </p:graphicEl>
                                          </p:spTgt>
                                        </p:tgtEl>
                                      </p:cBhvr>
                                    </p:animEffect>
                                    <p:anim calcmode="lin" valueType="num">
                                      <p:cBhvr>
                                        <p:cTn id="70" dur="1822" tmFilter="0,0; 0.14,0.36; 0.43,0.73; 0.71,0.91; 1.0,1.0">
                                          <p:stCondLst>
                                            <p:cond delay="0"/>
                                          </p:stCondLst>
                                        </p:cTn>
                                        <p:tgtEl>
                                          <p:spTgt spid="2">
                                            <p:graphicEl>
                                              <a:dgm id="{B911E3EE-021D-4280-AC07-AF1654FAE360}"/>
                                            </p:graphic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2">
                                            <p:graphicEl>
                                              <a:dgm id="{B911E3EE-021D-4280-AC07-AF1654FAE360}"/>
                                            </p:graphic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2">
                                            <p:graphicEl>
                                              <a:dgm id="{B911E3EE-021D-4280-AC07-AF1654FAE360}"/>
                                            </p:graphic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2">
                                            <p:graphicEl>
                                              <a:dgm id="{B911E3EE-021D-4280-AC07-AF1654FAE360}"/>
                                            </p:graphic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2">
                                            <p:graphicEl>
                                              <a:dgm id="{B911E3EE-021D-4280-AC07-AF1654FAE360}"/>
                                            </p:graphic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2">
                                            <p:graphicEl>
                                              <a:dgm id="{B911E3EE-021D-4280-AC07-AF1654FAE360}"/>
                                            </p:graphicEl>
                                          </p:spTgt>
                                        </p:tgtEl>
                                      </p:cBhvr>
                                      <p:to x="100000" y="60000"/>
                                    </p:animScale>
                                    <p:animScale>
                                      <p:cBhvr>
                                        <p:cTn id="76" dur="166" decel="50000">
                                          <p:stCondLst>
                                            <p:cond delay="676"/>
                                          </p:stCondLst>
                                        </p:cTn>
                                        <p:tgtEl>
                                          <p:spTgt spid="2">
                                            <p:graphicEl>
                                              <a:dgm id="{B911E3EE-021D-4280-AC07-AF1654FAE360}"/>
                                            </p:graphicEl>
                                          </p:spTgt>
                                        </p:tgtEl>
                                      </p:cBhvr>
                                      <p:to x="100000" y="100000"/>
                                    </p:animScale>
                                    <p:animScale>
                                      <p:cBhvr>
                                        <p:cTn id="77" dur="26">
                                          <p:stCondLst>
                                            <p:cond delay="1312"/>
                                          </p:stCondLst>
                                        </p:cTn>
                                        <p:tgtEl>
                                          <p:spTgt spid="2">
                                            <p:graphicEl>
                                              <a:dgm id="{B911E3EE-021D-4280-AC07-AF1654FAE360}"/>
                                            </p:graphicEl>
                                          </p:spTgt>
                                        </p:tgtEl>
                                      </p:cBhvr>
                                      <p:to x="100000" y="80000"/>
                                    </p:animScale>
                                    <p:animScale>
                                      <p:cBhvr>
                                        <p:cTn id="78" dur="166" decel="50000">
                                          <p:stCondLst>
                                            <p:cond delay="1338"/>
                                          </p:stCondLst>
                                        </p:cTn>
                                        <p:tgtEl>
                                          <p:spTgt spid="2">
                                            <p:graphicEl>
                                              <a:dgm id="{B911E3EE-021D-4280-AC07-AF1654FAE360}"/>
                                            </p:graphicEl>
                                          </p:spTgt>
                                        </p:tgtEl>
                                      </p:cBhvr>
                                      <p:to x="100000" y="100000"/>
                                    </p:animScale>
                                    <p:animScale>
                                      <p:cBhvr>
                                        <p:cTn id="79" dur="26">
                                          <p:stCondLst>
                                            <p:cond delay="1642"/>
                                          </p:stCondLst>
                                        </p:cTn>
                                        <p:tgtEl>
                                          <p:spTgt spid="2">
                                            <p:graphicEl>
                                              <a:dgm id="{B911E3EE-021D-4280-AC07-AF1654FAE360}"/>
                                            </p:graphicEl>
                                          </p:spTgt>
                                        </p:tgtEl>
                                      </p:cBhvr>
                                      <p:to x="100000" y="90000"/>
                                    </p:animScale>
                                    <p:animScale>
                                      <p:cBhvr>
                                        <p:cTn id="80" dur="166" decel="50000">
                                          <p:stCondLst>
                                            <p:cond delay="1668"/>
                                          </p:stCondLst>
                                        </p:cTn>
                                        <p:tgtEl>
                                          <p:spTgt spid="2">
                                            <p:graphicEl>
                                              <a:dgm id="{B911E3EE-021D-4280-AC07-AF1654FAE360}"/>
                                            </p:graphicEl>
                                          </p:spTgt>
                                        </p:tgtEl>
                                      </p:cBhvr>
                                      <p:to x="100000" y="100000"/>
                                    </p:animScale>
                                    <p:animScale>
                                      <p:cBhvr>
                                        <p:cTn id="81" dur="26">
                                          <p:stCondLst>
                                            <p:cond delay="1808"/>
                                          </p:stCondLst>
                                        </p:cTn>
                                        <p:tgtEl>
                                          <p:spTgt spid="2">
                                            <p:graphicEl>
                                              <a:dgm id="{B911E3EE-021D-4280-AC07-AF1654FAE360}"/>
                                            </p:graphicEl>
                                          </p:spTgt>
                                        </p:tgtEl>
                                      </p:cBhvr>
                                      <p:to x="100000" y="95000"/>
                                    </p:animScale>
                                    <p:animScale>
                                      <p:cBhvr>
                                        <p:cTn id="82" dur="166" decel="50000">
                                          <p:stCondLst>
                                            <p:cond delay="1834"/>
                                          </p:stCondLst>
                                        </p:cTn>
                                        <p:tgtEl>
                                          <p:spTgt spid="2">
                                            <p:graphicEl>
                                              <a:dgm id="{B911E3EE-021D-4280-AC07-AF1654FAE360}"/>
                                            </p:graphic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2">
                                            <p:graphicEl>
                                              <a:dgm id="{100B0CF6-7367-4F72-AF39-CE5D089089F1}"/>
                                            </p:graphicEl>
                                          </p:spTgt>
                                        </p:tgtEl>
                                        <p:attrNameLst>
                                          <p:attrName>style.visibility</p:attrName>
                                        </p:attrNameLst>
                                      </p:cBhvr>
                                      <p:to>
                                        <p:strVal val="visible"/>
                                      </p:to>
                                    </p:set>
                                    <p:animEffect transition="in" filter="wipe(down)">
                                      <p:cBhvr>
                                        <p:cTn id="87" dur="580">
                                          <p:stCondLst>
                                            <p:cond delay="0"/>
                                          </p:stCondLst>
                                        </p:cTn>
                                        <p:tgtEl>
                                          <p:spTgt spid="2">
                                            <p:graphicEl>
                                              <a:dgm id="{100B0CF6-7367-4F72-AF39-CE5D089089F1}"/>
                                            </p:graphicEl>
                                          </p:spTgt>
                                        </p:tgtEl>
                                      </p:cBhvr>
                                    </p:animEffect>
                                    <p:anim calcmode="lin" valueType="num">
                                      <p:cBhvr>
                                        <p:cTn id="88" dur="1822" tmFilter="0,0; 0.14,0.36; 0.43,0.73; 0.71,0.91; 1.0,1.0">
                                          <p:stCondLst>
                                            <p:cond delay="0"/>
                                          </p:stCondLst>
                                        </p:cTn>
                                        <p:tgtEl>
                                          <p:spTgt spid="2">
                                            <p:graphicEl>
                                              <a:dgm id="{100B0CF6-7367-4F72-AF39-CE5D089089F1}"/>
                                            </p:graphic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graphicEl>
                                              <a:dgm id="{100B0CF6-7367-4F72-AF39-CE5D089089F1}"/>
                                            </p:graphic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graphicEl>
                                              <a:dgm id="{100B0CF6-7367-4F72-AF39-CE5D089089F1}"/>
                                            </p:graphic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graphicEl>
                                              <a:dgm id="{100B0CF6-7367-4F72-AF39-CE5D089089F1}"/>
                                            </p:graphic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graphicEl>
                                              <a:dgm id="{100B0CF6-7367-4F72-AF39-CE5D089089F1}"/>
                                            </p:graphic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graphicEl>
                                              <a:dgm id="{100B0CF6-7367-4F72-AF39-CE5D089089F1}"/>
                                            </p:graphicEl>
                                          </p:spTgt>
                                        </p:tgtEl>
                                      </p:cBhvr>
                                      <p:to x="100000" y="60000"/>
                                    </p:animScale>
                                    <p:animScale>
                                      <p:cBhvr>
                                        <p:cTn id="94" dur="166" decel="50000">
                                          <p:stCondLst>
                                            <p:cond delay="676"/>
                                          </p:stCondLst>
                                        </p:cTn>
                                        <p:tgtEl>
                                          <p:spTgt spid="2">
                                            <p:graphicEl>
                                              <a:dgm id="{100B0CF6-7367-4F72-AF39-CE5D089089F1}"/>
                                            </p:graphicEl>
                                          </p:spTgt>
                                        </p:tgtEl>
                                      </p:cBhvr>
                                      <p:to x="100000" y="100000"/>
                                    </p:animScale>
                                    <p:animScale>
                                      <p:cBhvr>
                                        <p:cTn id="95" dur="26">
                                          <p:stCondLst>
                                            <p:cond delay="1312"/>
                                          </p:stCondLst>
                                        </p:cTn>
                                        <p:tgtEl>
                                          <p:spTgt spid="2">
                                            <p:graphicEl>
                                              <a:dgm id="{100B0CF6-7367-4F72-AF39-CE5D089089F1}"/>
                                            </p:graphicEl>
                                          </p:spTgt>
                                        </p:tgtEl>
                                      </p:cBhvr>
                                      <p:to x="100000" y="80000"/>
                                    </p:animScale>
                                    <p:animScale>
                                      <p:cBhvr>
                                        <p:cTn id="96" dur="166" decel="50000">
                                          <p:stCondLst>
                                            <p:cond delay="1338"/>
                                          </p:stCondLst>
                                        </p:cTn>
                                        <p:tgtEl>
                                          <p:spTgt spid="2">
                                            <p:graphicEl>
                                              <a:dgm id="{100B0CF6-7367-4F72-AF39-CE5D089089F1}"/>
                                            </p:graphicEl>
                                          </p:spTgt>
                                        </p:tgtEl>
                                      </p:cBhvr>
                                      <p:to x="100000" y="100000"/>
                                    </p:animScale>
                                    <p:animScale>
                                      <p:cBhvr>
                                        <p:cTn id="97" dur="26">
                                          <p:stCondLst>
                                            <p:cond delay="1642"/>
                                          </p:stCondLst>
                                        </p:cTn>
                                        <p:tgtEl>
                                          <p:spTgt spid="2">
                                            <p:graphicEl>
                                              <a:dgm id="{100B0CF6-7367-4F72-AF39-CE5D089089F1}"/>
                                            </p:graphicEl>
                                          </p:spTgt>
                                        </p:tgtEl>
                                      </p:cBhvr>
                                      <p:to x="100000" y="90000"/>
                                    </p:animScale>
                                    <p:animScale>
                                      <p:cBhvr>
                                        <p:cTn id="98" dur="166" decel="50000">
                                          <p:stCondLst>
                                            <p:cond delay="1668"/>
                                          </p:stCondLst>
                                        </p:cTn>
                                        <p:tgtEl>
                                          <p:spTgt spid="2">
                                            <p:graphicEl>
                                              <a:dgm id="{100B0CF6-7367-4F72-AF39-CE5D089089F1}"/>
                                            </p:graphicEl>
                                          </p:spTgt>
                                        </p:tgtEl>
                                      </p:cBhvr>
                                      <p:to x="100000" y="100000"/>
                                    </p:animScale>
                                    <p:animScale>
                                      <p:cBhvr>
                                        <p:cTn id="99" dur="26">
                                          <p:stCondLst>
                                            <p:cond delay="1808"/>
                                          </p:stCondLst>
                                        </p:cTn>
                                        <p:tgtEl>
                                          <p:spTgt spid="2">
                                            <p:graphicEl>
                                              <a:dgm id="{100B0CF6-7367-4F72-AF39-CE5D089089F1}"/>
                                            </p:graphicEl>
                                          </p:spTgt>
                                        </p:tgtEl>
                                      </p:cBhvr>
                                      <p:to x="100000" y="95000"/>
                                    </p:animScale>
                                    <p:animScale>
                                      <p:cBhvr>
                                        <p:cTn id="100" dur="166" decel="50000">
                                          <p:stCondLst>
                                            <p:cond delay="1834"/>
                                          </p:stCondLst>
                                        </p:cTn>
                                        <p:tgtEl>
                                          <p:spTgt spid="2">
                                            <p:graphicEl>
                                              <a:dgm id="{100B0CF6-7367-4F72-AF39-CE5D089089F1}"/>
                                            </p:graphic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2">
                                            <p:graphicEl>
                                              <a:dgm id="{0FE95B41-D94A-4678-88DE-BF46EABCAF75}"/>
                                            </p:graphicEl>
                                          </p:spTgt>
                                        </p:tgtEl>
                                        <p:attrNameLst>
                                          <p:attrName>style.visibility</p:attrName>
                                        </p:attrNameLst>
                                      </p:cBhvr>
                                      <p:to>
                                        <p:strVal val="visible"/>
                                      </p:to>
                                    </p:set>
                                    <p:animEffect transition="in" filter="wipe(down)">
                                      <p:cBhvr>
                                        <p:cTn id="105" dur="580">
                                          <p:stCondLst>
                                            <p:cond delay="0"/>
                                          </p:stCondLst>
                                        </p:cTn>
                                        <p:tgtEl>
                                          <p:spTgt spid="2">
                                            <p:graphicEl>
                                              <a:dgm id="{0FE95B41-D94A-4678-88DE-BF46EABCAF75}"/>
                                            </p:graphicEl>
                                          </p:spTgt>
                                        </p:tgtEl>
                                      </p:cBhvr>
                                    </p:animEffect>
                                    <p:anim calcmode="lin" valueType="num">
                                      <p:cBhvr>
                                        <p:cTn id="106" dur="1822" tmFilter="0,0; 0.14,0.36; 0.43,0.73; 0.71,0.91; 1.0,1.0">
                                          <p:stCondLst>
                                            <p:cond delay="0"/>
                                          </p:stCondLst>
                                        </p:cTn>
                                        <p:tgtEl>
                                          <p:spTgt spid="2">
                                            <p:graphicEl>
                                              <a:dgm id="{0FE95B41-D94A-4678-88DE-BF46EABCAF75}"/>
                                            </p:graphic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2">
                                            <p:graphicEl>
                                              <a:dgm id="{0FE95B41-D94A-4678-88DE-BF46EABCAF75}"/>
                                            </p:graphic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2">
                                            <p:graphicEl>
                                              <a:dgm id="{0FE95B41-D94A-4678-88DE-BF46EABCAF75}"/>
                                            </p:graphic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2">
                                            <p:graphicEl>
                                              <a:dgm id="{0FE95B41-D94A-4678-88DE-BF46EABCAF75}"/>
                                            </p:graphic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2">
                                            <p:graphicEl>
                                              <a:dgm id="{0FE95B41-D94A-4678-88DE-BF46EABCAF75}"/>
                                            </p:graphic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2">
                                            <p:graphicEl>
                                              <a:dgm id="{0FE95B41-D94A-4678-88DE-BF46EABCAF75}"/>
                                            </p:graphicEl>
                                          </p:spTgt>
                                        </p:tgtEl>
                                      </p:cBhvr>
                                      <p:to x="100000" y="60000"/>
                                    </p:animScale>
                                    <p:animScale>
                                      <p:cBhvr>
                                        <p:cTn id="112" dur="166" decel="50000">
                                          <p:stCondLst>
                                            <p:cond delay="676"/>
                                          </p:stCondLst>
                                        </p:cTn>
                                        <p:tgtEl>
                                          <p:spTgt spid="2">
                                            <p:graphicEl>
                                              <a:dgm id="{0FE95B41-D94A-4678-88DE-BF46EABCAF75}"/>
                                            </p:graphicEl>
                                          </p:spTgt>
                                        </p:tgtEl>
                                      </p:cBhvr>
                                      <p:to x="100000" y="100000"/>
                                    </p:animScale>
                                    <p:animScale>
                                      <p:cBhvr>
                                        <p:cTn id="113" dur="26">
                                          <p:stCondLst>
                                            <p:cond delay="1312"/>
                                          </p:stCondLst>
                                        </p:cTn>
                                        <p:tgtEl>
                                          <p:spTgt spid="2">
                                            <p:graphicEl>
                                              <a:dgm id="{0FE95B41-D94A-4678-88DE-BF46EABCAF75}"/>
                                            </p:graphicEl>
                                          </p:spTgt>
                                        </p:tgtEl>
                                      </p:cBhvr>
                                      <p:to x="100000" y="80000"/>
                                    </p:animScale>
                                    <p:animScale>
                                      <p:cBhvr>
                                        <p:cTn id="114" dur="166" decel="50000">
                                          <p:stCondLst>
                                            <p:cond delay="1338"/>
                                          </p:stCondLst>
                                        </p:cTn>
                                        <p:tgtEl>
                                          <p:spTgt spid="2">
                                            <p:graphicEl>
                                              <a:dgm id="{0FE95B41-D94A-4678-88DE-BF46EABCAF75}"/>
                                            </p:graphicEl>
                                          </p:spTgt>
                                        </p:tgtEl>
                                      </p:cBhvr>
                                      <p:to x="100000" y="100000"/>
                                    </p:animScale>
                                    <p:animScale>
                                      <p:cBhvr>
                                        <p:cTn id="115" dur="26">
                                          <p:stCondLst>
                                            <p:cond delay="1642"/>
                                          </p:stCondLst>
                                        </p:cTn>
                                        <p:tgtEl>
                                          <p:spTgt spid="2">
                                            <p:graphicEl>
                                              <a:dgm id="{0FE95B41-D94A-4678-88DE-BF46EABCAF75}"/>
                                            </p:graphicEl>
                                          </p:spTgt>
                                        </p:tgtEl>
                                      </p:cBhvr>
                                      <p:to x="100000" y="90000"/>
                                    </p:animScale>
                                    <p:animScale>
                                      <p:cBhvr>
                                        <p:cTn id="116" dur="166" decel="50000">
                                          <p:stCondLst>
                                            <p:cond delay="1668"/>
                                          </p:stCondLst>
                                        </p:cTn>
                                        <p:tgtEl>
                                          <p:spTgt spid="2">
                                            <p:graphicEl>
                                              <a:dgm id="{0FE95B41-D94A-4678-88DE-BF46EABCAF75}"/>
                                            </p:graphicEl>
                                          </p:spTgt>
                                        </p:tgtEl>
                                      </p:cBhvr>
                                      <p:to x="100000" y="100000"/>
                                    </p:animScale>
                                    <p:animScale>
                                      <p:cBhvr>
                                        <p:cTn id="117" dur="26">
                                          <p:stCondLst>
                                            <p:cond delay="1808"/>
                                          </p:stCondLst>
                                        </p:cTn>
                                        <p:tgtEl>
                                          <p:spTgt spid="2">
                                            <p:graphicEl>
                                              <a:dgm id="{0FE95B41-D94A-4678-88DE-BF46EABCAF75}"/>
                                            </p:graphicEl>
                                          </p:spTgt>
                                        </p:tgtEl>
                                      </p:cBhvr>
                                      <p:to x="100000" y="95000"/>
                                    </p:animScale>
                                    <p:animScale>
                                      <p:cBhvr>
                                        <p:cTn id="118" dur="166" decel="50000">
                                          <p:stCondLst>
                                            <p:cond delay="1834"/>
                                          </p:stCondLst>
                                        </p:cTn>
                                        <p:tgtEl>
                                          <p:spTgt spid="2">
                                            <p:graphicEl>
                                              <a:dgm id="{0FE95B41-D94A-4678-88DE-BF46EABCAF75}"/>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unched Tape 10"/>
          <p:cNvSpPr/>
          <p:nvPr/>
        </p:nvSpPr>
        <p:spPr>
          <a:xfrm>
            <a:off x="2992582" y="323073"/>
            <a:ext cx="6622474" cy="160712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193474" y="549034"/>
            <a:ext cx="6220690" cy="1200329"/>
          </a:xfrm>
          <a:prstGeom prst="rect">
            <a:avLst/>
          </a:prstGeom>
          <a:noFill/>
        </p:spPr>
        <p:txBody>
          <a:bodyPr wrap="square" rtlCol="0">
            <a:spAutoFit/>
          </a:bodyPr>
          <a:lstStyle/>
          <a:p>
            <a:r>
              <a:rPr lang="bn-BD" sz="7200" dirty="0" smtClean="0">
                <a:latin typeface="NikoshBAN" panose="02000000000000000000" pitchFamily="2" charset="0"/>
                <a:cs typeface="NikoshBAN" panose="02000000000000000000" pitchFamily="2" charset="0"/>
              </a:rPr>
              <a:t> বিচার বিভাগ কি?</a:t>
            </a:r>
            <a:endParaRPr lang="en-US" sz="7200" dirty="0">
              <a:latin typeface="NikoshBAN" panose="02000000000000000000" pitchFamily="2" charset="0"/>
              <a:cs typeface="NikoshBAN" panose="02000000000000000000" pitchFamily="2" charset="0"/>
            </a:endParaRPr>
          </a:p>
        </p:txBody>
      </p:sp>
      <p:sp>
        <p:nvSpPr>
          <p:cNvPr id="13" name="Frame 12"/>
          <p:cNvSpPr/>
          <p:nvPr/>
        </p:nvSpPr>
        <p:spPr>
          <a:xfrm>
            <a:off x="48492" y="2041037"/>
            <a:ext cx="12192000" cy="492779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782781" y="2624385"/>
            <a:ext cx="10626437" cy="3539430"/>
          </a:xfrm>
          <a:prstGeom prst="rect">
            <a:avLst/>
          </a:prstGeom>
          <a:noFill/>
        </p:spPr>
        <p:txBody>
          <a:bodyPr wrap="square" rtlCol="0">
            <a:spAutoFit/>
          </a:bodyPr>
          <a:lstStyle/>
          <a:p>
            <a:r>
              <a:rPr lang="bn-BD" sz="3200" dirty="0" smtClean="0">
                <a:solidFill>
                  <a:schemeClr val="accent5">
                    <a:lumMod val="50000"/>
                  </a:schemeClr>
                </a:solidFill>
                <a:latin typeface="NikoshBAN" panose="02000000000000000000" pitchFamily="2" charset="0"/>
                <a:cs typeface="NikoshBAN" panose="02000000000000000000" pitchFamily="2" charset="0"/>
              </a:rPr>
              <a:t>উত্তরঃ- আধুনিক শাসন ব্যবস্থায় বিচার বিভাগের গুরুত্ব অত্যধিক। সরকারের তিনটি বিভাগের মধ্যে বিচার বিভাগ অন্যতম। বিচার বিভাগ নাগরিক স্বাধীনতা ও অধিকার রক্ষা করার শ্রেষ্ট রক্ষাকবচ। রাষ্ট্রবিজ্ঞানী উইলোবী মতে’’ বিচার বিভাগ হলো সরকারের সেই বিভাগ, যে বিভাগ অপরাধীদের শাস্তি প্রদান করে এবং নির্দোষ ব্যক্তিকে মুক্তি দেয়’’।  তাই বিচার বিভাগ জনগনের স্বাধীনতা,মৌলিক অধিকার, আইনের শাসন ও মানুষের স্বার্থ রক্ষার গুরু দায়িত্ব পালন করে থাকে। বিচার বিভাগ বাংলাদেশের সংবিধানের অভিভাবক হিসেবে কাজ করে থাকে।</a:t>
            </a:r>
            <a:endParaRPr lang="en-US" sz="3200" dirty="0">
              <a:solidFill>
                <a:schemeClr val="accent5">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34047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80">
                                          <p:stCondLst>
                                            <p:cond delay="0"/>
                                          </p:stCondLst>
                                        </p:cTn>
                                        <p:tgtEl>
                                          <p:spTgt spid="12"/>
                                        </p:tgtEl>
                                      </p:cBhvr>
                                    </p:animEffect>
                                    <p:anim calcmode="lin" valueType="num">
                                      <p:cBhvr>
                                        <p:cTn id="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 dur="26">
                                          <p:stCondLst>
                                            <p:cond delay="650"/>
                                          </p:stCondLst>
                                        </p:cTn>
                                        <p:tgtEl>
                                          <p:spTgt spid="12"/>
                                        </p:tgtEl>
                                      </p:cBhvr>
                                      <p:to x="100000" y="60000"/>
                                    </p:animScale>
                                    <p:animScale>
                                      <p:cBhvr>
                                        <p:cTn id="22" dur="166" decel="50000">
                                          <p:stCondLst>
                                            <p:cond delay="676"/>
                                          </p:stCondLst>
                                        </p:cTn>
                                        <p:tgtEl>
                                          <p:spTgt spid="12"/>
                                        </p:tgtEl>
                                      </p:cBhvr>
                                      <p:to x="100000" y="100000"/>
                                    </p:animScale>
                                    <p:animScale>
                                      <p:cBhvr>
                                        <p:cTn id="23" dur="26">
                                          <p:stCondLst>
                                            <p:cond delay="1312"/>
                                          </p:stCondLst>
                                        </p:cTn>
                                        <p:tgtEl>
                                          <p:spTgt spid="12"/>
                                        </p:tgtEl>
                                      </p:cBhvr>
                                      <p:to x="100000" y="80000"/>
                                    </p:animScale>
                                    <p:animScale>
                                      <p:cBhvr>
                                        <p:cTn id="24" dur="166" decel="50000">
                                          <p:stCondLst>
                                            <p:cond delay="1338"/>
                                          </p:stCondLst>
                                        </p:cTn>
                                        <p:tgtEl>
                                          <p:spTgt spid="12"/>
                                        </p:tgtEl>
                                      </p:cBhvr>
                                      <p:to x="100000" y="100000"/>
                                    </p:animScale>
                                    <p:animScale>
                                      <p:cBhvr>
                                        <p:cTn id="25" dur="26">
                                          <p:stCondLst>
                                            <p:cond delay="1642"/>
                                          </p:stCondLst>
                                        </p:cTn>
                                        <p:tgtEl>
                                          <p:spTgt spid="12"/>
                                        </p:tgtEl>
                                      </p:cBhvr>
                                      <p:to x="100000" y="90000"/>
                                    </p:animScale>
                                    <p:animScale>
                                      <p:cBhvr>
                                        <p:cTn id="26" dur="166" decel="50000">
                                          <p:stCondLst>
                                            <p:cond delay="1668"/>
                                          </p:stCondLst>
                                        </p:cTn>
                                        <p:tgtEl>
                                          <p:spTgt spid="12"/>
                                        </p:tgtEl>
                                      </p:cBhvr>
                                      <p:to x="100000" y="100000"/>
                                    </p:animScale>
                                    <p:animScale>
                                      <p:cBhvr>
                                        <p:cTn id="27" dur="26">
                                          <p:stCondLst>
                                            <p:cond delay="1808"/>
                                          </p:stCondLst>
                                        </p:cTn>
                                        <p:tgtEl>
                                          <p:spTgt spid="12"/>
                                        </p:tgtEl>
                                      </p:cBhvr>
                                      <p:to x="100000" y="95000"/>
                                    </p:animScale>
                                    <p:animScale>
                                      <p:cBhvr>
                                        <p:cTn id="28" dur="166" decel="50000">
                                          <p:stCondLst>
                                            <p:cond delay="1834"/>
                                          </p:stCondLst>
                                        </p:cTn>
                                        <p:tgtEl>
                                          <p:spTgt spid="12"/>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fltVal val="0"/>
                                          </p:val>
                                        </p:tav>
                                        <p:tav tm="100000">
                                          <p:val>
                                            <p:strVal val="#ppt_w"/>
                                          </p:val>
                                        </p:tav>
                                      </p:tavLst>
                                    </p:anim>
                                    <p:anim calcmode="lin" valueType="num">
                                      <p:cBhvr>
                                        <p:cTn id="34" dur="1000" fill="hold"/>
                                        <p:tgtEl>
                                          <p:spTgt spid="13"/>
                                        </p:tgtEl>
                                        <p:attrNameLst>
                                          <p:attrName>ppt_h</p:attrName>
                                        </p:attrNameLst>
                                      </p:cBhvr>
                                      <p:tavLst>
                                        <p:tav tm="0">
                                          <p:val>
                                            <p:fltVal val="0"/>
                                          </p:val>
                                        </p:tav>
                                        <p:tav tm="100000">
                                          <p:val>
                                            <p:strVal val="#ppt_h"/>
                                          </p:val>
                                        </p:tav>
                                      </p:tavLst>
                                    </p:anim>
                                    <p:anim calcmode="lin" valueType="num">
                                      <p:cBhvr>
                                        <p:cTn id="35" dur="1000" fill="hold"/>
                                        <p:tgtEl>
                                          <p:spTgt spid="13"/>
                                        </p:tgtEl>
                                        <p:attrNameLst>
                                          <p:attrName>style.rotation</p:attrName>
                                        </p:attrNameLst>
                                      </p:cBhvr>
                                      <p:tavLst>
                                        <p:tav tm="0">
                                          <p:val>
                                            <p:fltVal val="90"/>
                                          </p:val>
                                        </p:tav>
                                        <p:tav tm="100000">
                                          <p:val>
                                            <p:fltVal val="0"/>
                                          </p:val>
                                        </p:tav>
                                      </p:tavLst>
                                    </p:anim>
                                    <p:animEffect transition="in" filter="fade">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455</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78L6N72</cp:lastModifiedBy>
  <cp:revision>56</cp:revision>
  <dcterms:created xsi:type="dcterms:W3CDTF">2019-09-06T05:57:18Z</dcterms:created>
  <dcterms:modified xsi:type="dcterms:W3CDTF">2019-09-06T19:30:27Z</dcterms:modified>
</cp:coreProperties>
</file>