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79" r:id="rId2"/>
    <p:sldId id="259" r:id="rId3"/>
    <p:sldId id="260" r:id="rId4"/>
    <p:sldId id="310" r:id="rId5"/>
    <p:sldId id="264" r:id="rId6"/>
    <p:sldId id="265" r:id="rId7"/>
    <p:sldId id="311" r:id="rId8"/>
    <p:sldId id="312" r:id="rId9"/>
    <p:sldId id="313" r:id="rId10"/>
    <p:sldId id="314" r:id="rId11"/>
    <p:sldId id="318" r:id="rId12"/>
    <p:sldId id="319" r:id="rId13"/>
    <p:sldId id="320" r:id="rId14"/>
    <p:sldId id="321" r:id="rId15"/>
    <p:sldId id="322" r:id="rId16"/>
    <p:sldId id="315" r:id="rId17"/>
    <p:sldId id="316" r:id="rId18"/>
    <p:sldId id="317" r:id="rId19"/>
    <p:sldId id="299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28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05" autoAdjust="0"/>
    <p:restoredTop sz="94660"/>
  </p:normalViewPr>
  <p:slideViewPr>
    <p:cSldViewPr snapToGrid="0">
      <p:cViewPr>
        <p:scale>
          <a:sx n="66" d="100"/>
          <a:sy n="66" d="100"/>
        </p:scale>
        <p:origin x="81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1EBA4-9CE3-4B36-A447-47D6A07BC03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F4512F-BD35-4EBF-96E8-E6E18E00C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599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</a:t>
            </a:r>
            <a:r>
              <a:rPr lang="bn-IN" dirty="0"/>
              <a:t>ু</a:t>
            </a:r>
            <a:r>
              <a:rPr lang="en-US" dirty="0"/>
              <a:t>ভ</a:t>
            </a:r>
            <a:r>
              <a:rPr lang="bn-IN" dirty="0"/>
              <a:t>ে</a:t>
            </a:r>
            <a:r>
              <a:rPr lang="en-US" dirty="0"/>
              <a:t>চ</a:t>
            </a:r>
            <a:r>
              <a:rPr lang="bn-IN" dirty="0"/>
              <a:t>্</a:t>
            </a:r>
            <a:r>
              <a:rPr lang="en-US" dirty="0"/>
              <a:t>ছ</a:t>
            </a:r>
            <a:r>
              <a:rPr lang="bn-IN" dirty="0"/>
              <a:t>া</a:t>
            </a:r>
            <a:r>
              <a:rPr lang="en-US" dirty="0"/>
              <a:t> </a:t>
            </a:r>
            <a:r>
              <a:rPr lang="bn-IN" dirty="0"/>
              <a:t>স</a:t>
            </a:r>
            <a:r>
              <a:rPr lang="en-US" dirty="0"/>
              <a:t>্</a:t>
            </a:r>
            <a:r>
              <a:rPr lang="bn-IN" dirty="0"/>
              <a:t>ল</a:t>
            </a:r>
            <a:r>
              <a:rPr lang="en-US" dirty="0"/>
              <a:t>া</a:t>
            </a:r>
            <a:r>
              <a:rPr lang="bn-IN" dirty="0"/>
              <a:t>ই</a:t>
            </a:r>
            <a:r>
              <a:rPr lang="en-US" dirty="0"/>
              <a:t>ড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2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এ</a:t>
            </a:r>
            <a:r>
              <a:rPr lang="bn-IN" sz="2400" dirty="0"/>
              <a:t>ই</a:t>
            </a:r>
            <a:r>
              <a:rPr lang="en-US" sz="2400" dirty="0"/>
              <a:t> </a:t>
            </a:r>
            <a:r>
              <a:rPr lang="bn-IN" sz="2400" dirty="0"/>
              <a:t>স</a:t>
            </a:r>
            <a:r>
              <a:rPr lang="en-US" sz="2400" dirty="0"/>
              <a:t>্</a:t>
            </a:r>
            <a:r>
              <a:rPr lang="bn-IN" sz="2400" dirty="0"/>
              <a:t>ল</a:t>
            </a:r>
            <a:r>
              <a:rPr lang="en-US" sz="2400" dirty="0" err="1"/>
              <a:t>াই</a:t>
            </a:r>
            <a:r>
              <a:rPr lang="bn-IN" sz="2400" dirty="0"/>
              <a:t>ড</a:t>
            </a:r>
            <a:r>
              <a:rPr lang="en-US" sz="2400" dirty="0"/>
              <a:t>ে </a:t>
            </a:r>
            <a:r>
              <a:rPr lang="bn-IN" sz="2400" dirty="0"/>
              <a:t>শ</a:t>
            </a:r>
            <a:r>
              <a:rPr lang="en-US" sz="2400" dirty="0"/>
              <a:t>ি</a:t>
            </a:r>
            <a:r>
              <a:rPr lang="bn-IN" sz="2400" dirty="0"/>
              <a:t>ক</a:t>
            </a:r>
            <a:r>
              <a:rPr lang="en-US" sz="2400" dirty="0"/>
              <a:t>্</a:t>
            </a:r>
            <a:r>
              <a:rPr lang="bn-IN" sz="2400" dirty="0"/>
              <a:t>ষ</a:t>
            </a:r>
            <a:r>
              <a:rPr lang="en-US" sz="2400" dirty="0"/>
              <a:t>ক </a:t>
            </a:r>
            <a:r>
              <a:rPr lang="bn-IN" sz="2400" dirty="0"/>
              <a:t>প</a:t>
            </a:r>
            <a:r>
              <a:rPr lang="en-US" sz="2400" dirty="0"/>
              <a:t>র</a:t>
            </a:r>
            <a:r>
              <a:rPr lang="bn-IN" sz="2400" dirty="0"/>
              <a:t>ি</a:t>
            </a:r>
            <a:r>
              <a:rPr lang="en-US" sz="2400" dirty="0"/>
              <a:t>চ</a:t>
            </a:r>
            <a:r>
              <a:rPr lang="bn-IN" sz="2400" dirty="0"/>
              <a:t>ি</a:t>
            </a:r>
            <a:r>
              <a:rPr lang="en-US" sz="2400" dirty="0"/>
              <a:t>ত</a:t>
            </a:r>
            <a:r>
              <a:rPr lang="bn-IN" sz="2400" dirty="0"/>
              <a:t>ি</a:t>
            </a:r>
            <a:r>
              <a:rPr lang="en-US" sz="2400" dirty="0"/>
              <a:t> </a:t>
            </a:r>
            <a:r>
              <a:rPr lang="bn-IN" sz="2400" dirty="0"/>
              <a:t>ও</a:t>
            </a:r>
            <a:r>
              <a:rPr lang="en-US" sz="2400" dirty="0"/>
              <a:t> </a:t>
            </a:r>
            <a:r>
              <a:rPr lang="bn-IN" sz="2400" dirty="0"/>
              <a:t>প</a:t>
            </a:r>
            <a:r>
              <a:rPr lang="en-US" sz="2400" dirty="0"/>
              <a:t>া</a:t>
            </a:r>
            <a:r>
              <a:rPr lang="bn-IN" sz="2400" dirty="0"/>
              <a:t>ঠ</a:t>
            </a:r>
            <a:r>
              <a:rPr lang="en-US" sz="2400" dirty="0"/>
              <a:t> </a:t>
            </a:r>
            <a:r>
              <a:rPr lang="bn-IN" sz="2400" dirty="0"/>
              <a:t>প</a:t>
            </a:r>
            <a:r>
              <a:rPr lang="en-US" sz="2400" dirty="0"/>
              <a:t>র</a:t>
            </a:r>
            <a:r>
              <a:rPr lang="bn-IN" sz="2400" dirty="0"/>
              <a:t>ি</a:t>
            </a:r>
            <a:r>
              <a:rPr lang="en-US" sz="2400" dirty="0"/>
              <a:t>চ</a:t>
            </a:r>
            <a:r>
              <a:rPr lang="bn-IN" sz="2400" dirty="0"/>
              <a:t>ি</a:t>
            </a:r>
            <a:r>
              <a:rPr lang="en-US" sz="2400" dirty="0"/>
              <a:t>ত</a:t>
            </a:r>
            <a:r>
              <a:rPr lang="bn-IN" sz="2400" dirty="0"/>
              <a:t>ি</a:t>
            </a:r>
            <a:r>
              <a:rPr lang="en-US" sz="2400" dirty="0"/>
              <a:t> </a:t>
            </a:r>
            <a:r>
              <a:rPr lang="bn-IN" sz="2400" dirty="0"/>
              <a:t>থ</a:t>
            </a:r>
            <a:r>
              <a:rPr lang="en-US" sz="2400" dirty="0"/>
              <a:t>া</a:t>
            </a:r>
            <a:r>
              <a:rPr lang="bn-IN" sz="2400" dirty="0"/>
              <a:t>ক</a:t>
            </a:r>
            <a:r>
              <a:rPr lang="en-US" sz="2400" dirty="0"/>
              <a:t>ব</a:t>
            </a:r>
            <a:r>
              <a:rPr lang="bn-IN" sz="2400" dirty="0"/>
              <a:t>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80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baseline="0" dirty="0"/>
              <a:t>ছবি দেখানোর মাধ্যেম পাঠ শিরোনাম বের করার চেষ্টা করব।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1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baseline="0" dirty="0"/>
              <a:t>ছবি দেখানোর মাধ্যেম পাঠ শিরোনাম বের করার চেষ্টা করব।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17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এই</a:t>
            </a:r>
            <a:r>
              <a:rPr lang="en-US" baseline="0" dirty="0"/>
              <a:t> </a:t>
            </a:r>
            <a:r>
              <a:rPr lang="en-US" baseline="0" dirty="0" err="1"/>
              <a:t>স্লাইডের</a:t>
            </a:r>
            <a:r>
              <a:rPr lang="en-US" baseline="0" dirty="0"/>
              <a:t> </a:t>
            </a:r>
            <a:r>
              <a:rPr lang="en-US" baseline="0" dirty="0" err="1"/>
              <a:t>মাধ্যমে</a:t>
            </a:r>
            <a:r>
              <a:rPr lang="en-US" baseline="0" dirty="0"/>
              <a:t> </a:t>
            </a:r>
            <a:r>
              <a:rPr lang="en-US" baseline="0" dirty="0" err="1"/>
              <a:t>পাঠ</a:t>
            </a:r>
            <a:r>
              <a:rPr lang="en-US" baseline="0" dirty="0"/>
              <a:t> </a:t>
            </a:r>
            <a:r>
              <a:rPr lang="en-US" baseline="0" dirty="0" err="1"/>
              <a:t>ঘোষণা</a:t>
            </a:r>
            <a:r>
              <a:rPr lang="en-US" baseline="0" dirty="0"/>
              <a:t> </a:t>
            </a:r>
            <a:r>
              <a:rPr lang="en-US" baseline="0" dirty="0" err="1"/>
              <a:t>করব</a:t>
            </a:r>
            <a:r>
              <a:rPr lang="en-US" baseline="0" dirty="0"/>
              <a:t>।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31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শিক্ষার্থীরা</a:t>
            </a:r>
            <a:r>
              <a:rPr lang="en-US" dirty="0"/>
              <a:t> </a:t>
            </a:r>
            <a:r>
              <a:rPr lang="en-US" dirty="0" err="1"/>
              <a:t>কি</a:t>
            </a:r>
            <a:r>
              <a:rPr lang="en-US" dirty="0"/>
              <a:t> </a:t>
            </a:r>
            <a:r>
              <a:rPr lang="en-US" dirty="0" err="1"/>
              <a:t>শিখবে</a:t>
            </a:r>
            <a:r>
              <a:rPr lang="en-US" dirty="0"/>
              <a:t> </a:t>
            </a:r>
            <a:r>
              <a:rPr lang="en-US" dirty="0" err="1"/>
              <a:t>তা</a:t>
            </a:r>
            <a:r>
              <a:rPr lang="en-US" dirty="0"/>
              <a:t> </a:t>
            </a:r>
            <a:r>
              <a:rPr lang="en-US" dirty="0" err="1"/>
              <a:t>এই</a:t>
            </a:r>
            <a:r>
              <a:rPr lang="en-US" baseline="0" dirty="0"/>
              <a:t> </a:t>
            </a:r>
            <a:r>
              <a:rPr lang="en-US" baseline="0" dirty="0" err="1"/>
              <a:t>স্লাইডে</a:t>
            </a:r>
            <a:r>
              <a:rPr lang="en-US" baseline="0" dirty="0"/>
              <a:t>  </a:t>
            </a:r>
            <a:r>
              <a:rPr lang="en-US" baseline="0" dirty="0" err="1"/>
              <a:t>জানা</a:t>
            </a:r>
            <a:r>
              <a:rPr lang="en-US" baseline="0" dirty="0"/>
              <a:t> </a:t>
            </a:r>
            <a:r>
              <a:rPr lang="en-US" baseline="0" dirty="0" err="1"/>
              <a:t>যাবে</a:t>
            </a:r>
            <a:r>
              <a:rPr lang="en-US" baseline="0" dirty="0"/>
              <a:t>।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64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baseline="0" dirty="0"/>
              <a:t>ছবি দেখানোর মাধ্যেম পাঠ শিরোনাম বের করার চেষ্টা করব।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38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baseline="0" dirty="0"/>
              <a:t>ছবি দেখানোর মাধ্যেম পাঠ শিরোনাম বের করার চেষ্টা করব।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72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baseline="0" dirty="0"/>
              <a:t>ছবি দেখানোর মাধ্যেম পাঠ শিরোনাম বের করার চেষ্টা করব।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98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baseline="0" dirty="0"/>
              <a:t>ছবি দেখানোর মাধ্যেম পাঠ শিরোনাম বের করার চেষ্টা করব।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640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baseline="0" dirty="0"/>
              <a:t>ছবি দেখানোর মাধ্যেম পাঠ শিরোনাম বের করার চেষ্টা করব।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923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baseline="0" dirty="0"/>
              <a:t>ছবি দেখানোর মাধ্যেম পাঠ শিরোনাম বের করার চেষ্টা করব।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9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baseline="0" dirty="0"/>
              <a:t>ছবি দেখানোর মাধ্যেম পাঠ শিরোনাম বের করার চেষ্টা করব।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7922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baseline="0" dirty="0"/>
              <a:t>ছবি দেখানোর মাধ্যেম পাঠ শিরোনাম বের করার চেষ্টা করব।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11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baseline="0" dirty="0"/>
              <a:t>ছবি দেখানোর মাধ্যেম পাঠ শিরোনাম বের করার চেষ্টা করব।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519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baseline="0" dirty="0"/>
              <a:t>ছবি দেখানোর মাধ্যেম পাঠ শিরোনাম বের করার চেষ্টা করব।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9910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baseline="0" dirty="0"/>
              <a:t>ছবি দেখানোর মাধ্যেম পাঠ শিরোনাম বের করার চেষ্টা করব।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3306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baseline="0" dirty="0"/>
              <a:t>ছবি দেখানোর মাধ্যেম পাঠ শিরোনাম বের করার চেষ্টা করব।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840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ধন্যবাদ</a:t>
            </a:r>
            <a:r>
              <a:rPr lang="bn-BD" baseline="0" dirty="0"/>
              <a:t> জানিযে পাঠ সমাপ্তি ঘোষনা করব।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818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6E509-B24B-47C5-B448-3FA70EACE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D327DA-B834-4907-978F-AEF799DAC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6B465-6710-4ED0-AD64-A78422757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DB961-62E4-42A7-B5B2-BC13871FF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41EE4-5AD5-4A88-88E1-2E80EFDE1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20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6860F-3176-41FB-8C26-AB360F06A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88D5-7938-49E5-9E6D-4B56C0CCE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38033-E395-49EE-A30A-7CCF7B2FF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E867E-1BB4-4D9E-A805-D12EEB712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13379-5207-4B0C-A8B4-9876B8DE9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6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44AE7-5712-4536-9C0C-170AB86E9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FCB56-1175-4AFC-AC9F-77C95D5D4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C626A-26B7-4055-9CED-8C2DF805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DD221-DFEC-40D8-A10C-7F0C4B8CE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60D09-70DA-4E80-BB62-8E402687A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118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87A5A-6150-4512-93D7-7737A6F4E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4888D-31C5-436D-93DE-3BEDF3D6C3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BCB54-083F-4C9F-97DD-456B3D4B9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0F8E5F-DBF3-4CE1-9795-F2C5A8A43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141C49-107B-4FF2-9D24-3A1334005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9D6E4-E9B2-4621-BD14-D3E8D1371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35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662DD-DE83-4B1C-878D-3FCD14720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07F1F-4BAF-4090-BFF0-3458606A9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73415D-D459-4D64-8571-C490646BB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3C3A5F-4BC5-4000-9371-72465629C4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A72C0F-6159-4430-A873-5BF57E0411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1A9BB9-13D3-4B36-839D-9704C9147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327770-4FE3-49D0-BAA7-DE7F4E0F8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EB3FD3-8846-460C-8FFD-C4E7EE529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126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59189-C35F-4C9D-8950-2CE0A8B13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793C79-3591-456B-82D3-E101C7919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1AA95B-03F0-4E29-AE30-674AC3BEF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6A3DE0-FD10-4141-A07D-496AC42C8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00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22022F-0474-4289-B759-A9144D70E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6C8B09-4E64-4464-9D56-9D3B59869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7E906-6A53-462B-A9DD-ED03DD2E4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288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72786-F403-4E78-931C-EB5927D79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AB61A-4DB3-454F-A166-4C402FDAE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7C134-440B-4772-8BDB-069A644AB6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362FA2-42DA-4186-BE2D-265C41082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812D9B-315A-4D06-9730-F7FD19B7B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1F3E9E-853E-4D39-ADC1-E7AB0FD4D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34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831F4-731A-4FD9-ADBE-367D46EF9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6F5EC5-35F9-43D5-939D-8C6501EB22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10238-49DE-4010-8109-F252C216A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AECB13-4662-44EB-8454-7DE38DBA8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AE2E2-B735-438B-AE02-22AFEC98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5E840-8419-446B-A131-F13C25332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394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394A6-85F6-443F-9297-8F6922C27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57C95A-52B5-4ECB-BE41-709AF9F98D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52178-FA7E-4753-B2F9-79744D4E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6AAE9-500F-46AE-A7F1-6A4A4C87B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D47C4-2D97-42ED-AAA0-66FB8372A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613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6EB49F-83C2-4E96-BED2-B1EEE841A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88E475-808F-43D2-BCF3-EABADF5B7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F78F1-0B7D-4FA4-9899-CDAB6AAE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62DD6-A5BB-4FAA-9815-A1098BA72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A3B75-D928-445B-B906-A966355B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553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45B02E-9651-4488-8620-561C77B82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96695-58F6-43E0-96C9-91F3AAD67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C1370-FC59-4B3E-B068-5563738D2A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EAD39-24AA-4953-9489-C0932E035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5C30E-4F3B-4DBA-B8E7-4FB525941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10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gif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4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gif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5.gif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6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4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png"/><Relationship Id="rId4" Type="http://schemas.openxmlformats.org/officeDocument/2006/relationships/image" Target="../media/image5.png"/><Relationship Id="rId9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4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6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C8248EE-10B0-46D5-A5D9-4DE3195A5CCA}"/>
              </a:ext>
            </a:extLst>
          </p:cNvPr>
          <p:cNvGrpSpPr/>
          <p:nvPr/>
        </p:nvGrpSpPr>
        <p:grpSpPr>
          <a:xfrm>
            <a:off x="4351607" y="2503498"/>
            <a:ext cx="3822848" cy="3631706"/>
            <a:chOff x="4488949" y="2695684"/>
            <a:chExt cx="3822848" cy="363170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D1D07C2-40B3-4CB8-9000-307DF3D0F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8949" y="2695684"/>
              <a:ext cx="3822848" cy="3631706"/>
            </a:xfrm>
            <a:prstGeom prst="rect">
              <a:avLst/>
            </a:prstGeom>
          </p:spPr>
        </p:pic>
        <p:pic>
          <p:nvPicPr>
            <p:cNvPr id="19" name="Picture 18" descr="butterfly-animated-gif-28.gif">
              <a:extLst>
                <a:ext uri="{FF2B5EF4-FFF2-40B4-BE49-F238E27FC236}">
                  <a16:creationId xmlns:a16="http://schemas.microsoft.com/office/drawing/2014/main" id="{19509C02-67D3-4F0E-8649-B972A66BD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7710" y="4173847"/>
              <a:ext cx="1072000" cy="685402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-4419" y="0"/>
            <a:ext cx="12192000" cy="6858000"/>
            <a:chOff x="-4419" y="0"/>
            <a:chExt cx="12192000" cy="6858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BF896A7-7BFF-4BBC-80F0-C7592DDDF97A}"/>
                </a:ext>
              </a:extLst>
            </p:cNvPr>
            <p:cNvGrpSpPr/>
            <p:nvPr/>
          </p:nvGrpSpPr>
          <p:grpSpPr>
            <a:xfrm>
              <a:off x="-4419" y="0"/>
              <a:ext cx="12192000" cy="6858000"/>
              <a:chOff x="-4419" y="0"/>
              <a:chExt cx="12192000" cy="6858000"/>
            </a:xfrm>
          </p:grpSpPr>
          <p:sp>
            <p:nvSpPr>
              <p:cNvPr id="4" name="Frame 3">
                <a:extLst>
                  <a:ext uri="{FF2B5EF4-FFF2-40B4-BE49-F238E27FC236}">
                    <a16:creationId xmlns:a16="http://schemas.microsoft.com/office/drawing/2014/main" id="{39B48C72-93FF-404E-A588-8C3455904C5F}"/>
                  </a:ext>
                </a:extLst>
              </p:cNvPr>
              <p:cNvSpPr/>
              <p:nvPr/>
            </p:nvSpPr>
            <p:spPr>
              <a:xfrm>
                <a:off x="-4419" y="0"/>
                <a:ext cx="12192000" cy="6858000"/>
              </a:xfrm>
              <a:prstGeom prst="frame">
                <a:avLst>
                  <a:gd name="adj1" fmla="val 1953"/>
                </a:avLst>
              </a:prstGeom>
              <a:solidFill>
                <a:srgbClr val="00B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6C191F1-7354-4003-B104-65AA11307D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49" y="5538304"/>
                <a:ext cx="11988800" cy="1193800"/>
              </a:xfrm>
              <a:prstGeom prst="rect">
                <a:avLst/>
              </a:prstGeom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B03D1F5-74E6-41D2-BB3C-6F6D7A1DDB8E}"/>
              </a:ext>
            </a:extLst>
          </p:cNvPr>
          <p:cNvSpPr txBox="1"/>
          <p:nvPr/>
        </p:nvSpPr>
        <p:spPr>
          <a:xfrm>
            <a:off x="394249" y="1066341"/>
            <a:ext cx="1143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7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ক্লাশে</a:t>
            </a:r>
            <a:r>
              <a:rPr lang="en-US" sz="7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0EFB21-C31E-4ED8-8D27-68281EB71E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2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4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4.44444E-6 L -1.66667E-6 -0.07223 " pathEditMode="relative" rAng="0" ptsTypes="AA">
                                      <p:cBhvr>
                                        <p:cTn id="17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-4420" y="26402"/>
            <a:ext cx="12196420" cy="6831598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2ADB987D-E5C0-44C0-86DB-F652DF770D9D}"/>
              </a:ext>
            </a:extLst>
          </p:cNvPr>
          <p:cNvSpPr txBox="1">
            <a:spLocks/>
          </p:cNvSpPr>
          <p:nvPr/>
        </p:nvSpPr>
        <p:spPr>
          <a:xfrm>
            <a:off x="251537" y="4211688"/>
            <a:ext cx="5599254" cy="2413199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latin typeface="NikoshBAN" pitchFamily="2" charset="0"/>
                <a:cs typeface="NikoshBAN" pitchFamily="2" charset="0"/>
              </a:rPr>
              <a:t>আইয়ুব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latin typeface="NikoshBAN" pitchFamily="2" charset="0"/>
                <a:cs typeface="NikoshBAN" pitchFamily="2" charset="0"/>
              </a:rPr>
              <a:t>আলী</a:t>
            </a:r>
            <a:br>
              <a:rPr lang="en-US" sz="3600" b="1" dirty="0">
                <a:latin typeface="NikoshBAN" pitchFamily="2" charset="0"/>
                <a:cs typeface="NikoshBAN" pitchFamily="2" charset="0"/>
              </a:rPr>
            </a:br>
            <a:r>
              <a:rPr lang="en-US" sz="3300" b="1" dirty="0" err="1">
                <a:latin typeface="NikoshBAN" pitchFamily="2" charset="0"/>
                <a:cs typeface="NikoshBAN" pitchFamily="2" charset="0"/>
              </a:rPr>
              <a:t>সহঃশিক্ষক</a:t>
            </a:r>
            <a:r>
              <a:rPr lang="en-US" sz="3300" b="1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300" b="1" dirty="0" err="1">
                <a:latin typeface="NikoshBAN" pitchFamily="2" charset="0"/>
                <a:cs typeface="NikoshBAN" pitchFamily="2" charset="0"/>
              </a:rPr>
              <a:t>কম্পি</a:t>
            </a:r>
            <a:r>
              <a:rPr lang="en-US" sz="3300" b="1" dirty="0">
                <a:latin typeface="NikoshBAN" pitchFamily="2" charset="0"/>
                <a:cs typeface="NikoshBAN" pitchFamily="2" charset="0"/>
              </a:rPr>
              <a:t>:)</a:t>
            </a:r>
            <a:br>
              <a:rPr lang="en-US" sz="3300" b="1" dirty="0">
                <a:latin typeface="NikoshBAN" pitchFamily="2" charset="0"/>
                <a:cs typeface="NikoshBAN" pitchFamily="2" charset="0"/>
              </a:rPr>
            </a:br>
            <a:r>
              <a:rPr lang="en-US" sz="3100" b="1" dirty="0" err="1">
                <a:latin typeface="NikoshBAN" pitchFamily="2" charset="0"/>
                <a:cs typeface="NikoshBAN" pitchFamily="2" charset="0"/>
              </a:rPr>
              <a:t>জামুরহাট</a:t>
            </a:r>
            <a:r>
              <a:rPr lang="en-US" sz="31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b="1" dirty="0" err="1">
                <a:latin typeface="NikoshBAN" pitchFamily="2" charset="0"/>
                <a:cs typeface="NikoshBAN" pitchFamily="2" charset="0"/>
              </a:rPr>
              <a:t>দ্বিমূখী</a:t>
            </a:r>
            <a:r>
              <a:rPr lang="en-US" sz="31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b="1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31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b="1" dirty="0" err="1">
                <a:latin typeface="NikoshBAN" pitchFamily="2" charset="0"/>
                <a:cs typeface="NikoshBAN" pitchFamily="2" charset="0"/>
              </a:rPr>
              <a:t>মাদ্রাস</a:t>
            </a:r>
            <a:r>
              <a:rPr lang="bn-BD" sz="31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3100" b="1" dirty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31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b="1" dirty="0" err="1">
                <a:latin typeface="NikoshBAN" pitchFamily="2" charset="0"/>
                <a:cs typeface="NikoshBAN" pitchFamily="2" charset="0"/>
              </a:rPr>
              <a:t>শিবগঞ্জ,বগুড়া</a:t>
            </a:r>
            <a:r>
              <a:rPr lang="en-US" sz="3100" b="1" dirty="0">
                <a:latin typeface="NikoshBAN" pitchFamily="2" charset="0"/>
                <a:cs typeface="NikoshBAN" pitchFamily="2" charset="0"/>
              </a:rPr>
              <a:t>।</a:t>
            </a:r>
            <a:br>
              <a:rPr lang="en-US" sz="3100" b="1" dirty="0">
                <a:latin typeface="NikoshBAN" pitchFamily="2" charset="0"/>
                <a:cs typeface="NikoshBAN" pitchFamily="2" charset="0"/>
              </a:rPr>
            </a:br>
            <a:r>
              <a:rPr lang="en-US" sz="3700" b="1" dirty="0" err="1">
                <a:latin typeface="NikoshBAN" pitchFamily="2" charset="0"/>
                <a:cs typeface="NikoshBAN" pitchFamily="2" charset="0"/>
              </a:rPr>
              <a:t>মোবাঃ</a:t>
            </a:r>
            <a:r>
              <a:rPr lang="en-US" sz="3700" b="1" dirty="0">
                <a:latin typeface="NikoshBAN" pitchFamily="2" charset="0"/>
                <a:cs typeface="NikoshBAN" pitchFamily="2" charset="0"/>
              </a:rPr>
              <a:t> ০১৭১৯৪৬৮১২১</a:t>
            </a:r>
            <a:br>
              <a:rPr lang="en-US" sz="3700" b="1" dirty="0">
                <a:latin typeface="NikoshBAN" pitchFamily="2" charset="0"/>
                <a:cs typeface="NikoshBAN" pitchFamily="2" charset="0"/>
              </a:rPr>
            </a:br>
            <a:r>
              <a:rPr lang="en-US" sz="2700" b="1" dirty="0" err="1">
                <a:latin typeface="NikoshBAN" pitchFamily="2" charset="0"/>
                <a:cs typeface="NikoshBAN" pitchFamily="2" charset="0"/>
              </a:rPr>
              <a:t>ইমেইলঃ</a:t>
            </a:r>
            <a:r>
              <a:rPr lang="en-US" sz="2700" b="1" dirty="0">
                <a:latin typeface="NikoshBAN" pitchFamily="2" charset="0"/>
                <a:cs typeface="NikoshBAN" pitchFamily="2" charset="0"/>
              </a:rPr>
              <a:t> ayoubbogra@gmail.com</a:t>
            </a:r>
            <a:endParaRPr lang="en-US" sz="29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A7C9436-A596-4E50-B4E2-029CB483A82B}"/>
              </a:ext>
            </a:extLst>
          </p:cNvPr>
          <p:cNvSpPr txBox="1">
            <a:spLocks/>
          </p:cNvSpPr>
          <p:nvPr/>
        </p:nvSpPr>
        <p:spPr>
          <a:xfrm>
            <a:off x="5505026" y="259720"/>
            <a:ext cx="2180474" cy="7183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IN" sz="5400" dirty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8F2D14-CE2E-4443-A2F2-2B32F3079D62}"/>
              </a:ext>
            </a:extLst>
          </p:cNvPr>
          <p:cNvGrpSpPr/>
          <p:nvPr/>
        </p:nvGrpSpPr>
        <p:grpSpPr>
          <a:xfrm>
            <a:off x="788136" y="1078633"/>
            <a:ext cx="10299795" cy="501386"/>
            <a:chOff x="3946478" y="3668136"/>
            <a:chExt cx="6271142" cy="708913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03D6E2B4-D698-455D-84BD-0ADF09D9445D}"/>
                </a:ext>
              </a:extLst>
            </p:cNvPr>
            <p:cNvSpPr/>
            <p:nvPr/>
          </p:nvSpPr>
          <p:spPr>
            <a:xfrm>
              <a:off x="3946478" y="3668136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7030A0"/>
                </a:solidFill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1FCDE59E-95CD-4F8E-84D5-013E62053099}"/>
                </a:ext>
              </a:extLst>
            </p:cNvPr>
            <p:cNvSpPr/>
            <p:nvPr/>
          </p:nvSpPr>
          <p:spPr>
            <a:xfrm>
              <a:off x="4085230" y="369770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70C0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BB68BBA0-DD79-4DBB-9C5B-3D78C2AD93A3}"/>
                </a:ext>
              </a:extLst>
            </p:cNvPr>
            <p:cNvSpPr/>
            <p:nvPr/>
          </p:nvSpPr>
          <p:spPr>
            <a:xfrm>
              <a:off x="4210334" y="371362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571D513D-E389-4072-8412-948E8E1E5EB5}"/>
                </a:ext>
              </a:extLst>
            </p:cNvPr>
            <p:cNvSpPr/>
            <p:nvPr/>
          </p:nvSpPr>
          <p:spPr>
            <a:xfrm>
              <a:off x="4335438" y="372954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93F48336-237C-4A6B-AE31-E30F05806917}"/>
                </a:ext>
              </a:extLst>
            </p:cNvPr>
            <p:cNvSpPr/>
            <p:nvPr/>
          </p:nvSpPr>
          <p:spPr>
            <a:xfrm>
              <a:off x="4460542" y="374546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3BFB600A-C5BD-4225-9031-8CE9A4795447}"/>
                </a:ext>
              </a:extLst>
            </p:cNvPr>
            <p:cNvSpPr/>
            <p:nvPr/>
          </p:nvSpPr>
          <p:spPr>
            <a:xfrm>
              <a:off x="4585646" y="376138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1C5E2F9C-4405-44C1-B7FD-3378B1C856E3}"/>
                </a:ext>
              </a:extLst>
            </p:cNvPr>
            <p:cNvSpPr/>
            <p:nvPr/>
          </p:nvSpPr>
          <p:spPr>
            <a:xfrm>
              <a:off x="4710750" y="377730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187F7139-9FF3-45FE-BA44-691F5142969F}"/>
                </a:ext>
              </a:extLst>
            </p:cNvPr>
            <p:cNvSpPr/>
            <p:nvPr/>
          </p:nvSpPr>
          <p:spPr>
            <a:xfrm>
              <a:off x="4835854" y="379322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C4AB1FBB-859D-4BE3-8321-D9CDC677EE92}"/>
                </a:ext>
              </a:extLst>
            </p:cNvPr>
            <p:cNvSpPr/>
            <p:nvPr/>
          </p:nvSpPr>
          <p:spPr>
            <a:xfrm>
              <a:off x="4960958" y="380914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3FF04946-F534-488C-8569-A5708F44FB7F}"/>
                </a:ext>
              </a:extLst>
            </p:cNvPr>
            <p:cNvSpPr/>
            <p:nvPr/>
          </p:nvSpPr>
          <p:spPr>
            <a:xfrm>
              <a:off x="5086062" y="382506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0418EB8-7BBA-47C9-B9D3-9DF18B95B5D2}"/>
              </a:ext>
            </a:extLst>
          </p:cNvPr>
          <p:cNvGrpSpPr/>
          <p:nvPr/>
        </p:nvGrpSpPr>
        <p:grpSpPr>
          <a:xfrm flipH="1">
            <a:off x="6127972" y="1986744"/>
            <a:ext cx="669898" cy="4262449"/>
            <a:chOff x="10687943" y="744298"/>
            <a:chExt cx="1280321" cy="6714698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E2D51B0A-73D6-41AC-AC96-CEE3378E18B7}"/>
                </a:ext>
              </a:extLst>
            </p:cNvPr>
            <p:cNvSpPr/>
            <p:nvPr/>
          </p:nvSpPr>
          <p:spPr>
            <a:xfrm flipH="1">
              <a:off x="10687943" y="744298"/>
              <a:ext cx="857249" cy="5800298"/>
            </a:xfrm>
            <a:custGeom>
              <a:avLst/>
              <a:gdLst>
                <a:gd name="connsiteX0" fmla="*/ 13647 w 27295"/>
                <a:gd name="connsiteY0" fmla="*/ 0 h 5800298"/>
                <a:gd name="connsiteX1" fmla="*/ 13647 w 27295"/>
                <a:gd name="connsiteY1" fmla="*/ 1241946 h 5800298"/>
                <a:gd name="connsiteX2" fmla="*/ 13647 w 27295"/>
                <a:gd name="connsiteY2" fmla="*/ 2306471 h 5800298"/>
                <a:gd name="connsiteX3" fmla="*/ 27295 w 27295"/>
                <a:gd name="connsiteY3" fmla="*/ 3575713 h 5800298"/>
                <a:gd name="connsiteX4" fmla="*/ 13647 w 27295"/>
                <a:gd name="connsiteY4" fmla="*/ 4694829 h 5800298"/>
                <a:gd name="connsiteX5" fmla="*/ 0 w 27295"/>
                <a:gd name="connsiteY5" fmla="*/ 5800298 h 580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95" h="5800298">
                  <a:moveTo>
                    <a:pt x="13647" y="0"/>
                  </a:moveTo>
                  <a:lnTo>
                    <a:pt x="13647" y="1241946"/>
                  </a:lnTo>
                  <a:cubicBezTo>
                    <a:pt x="13647" y="1626358"/>
                    <a:pt x="11372" y="1917510"/>
                    <a:pt x="13647" y="2306471"/>
                  </a:cubicBezTo>
                  <a:cubicBezTo>
                    <a:pt x="15922" y="2695432"/>
                    <a:pt x="27295" y="3177653"/>
                    <a:pt x="27295" y="3575713"/>
                  </a:cubicBezTo>
                  <a:cubicBezTo>
                    <a:pt x="27295" y="3973773"/>
                    <a:pt x="18196" y="4324065"/>
                    <a:pt x="13647" y="4694829"/>
                  </a:cubicBezTo>
                  <a:cubicBezTo>
                    <a:pt x="9098" y="5065593"/>
                    <a:pt x="47767" y="5631976"/>
                    <a:pt x="0" y="5800298"/>
                  </a:cubicBezTo>
                </a:path>
              </a:pathLst>
            </a:cu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/>
            </a:p>
          </p:txBody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F279D603-534B-4D88-A5E1-78B25F8C6241}"/>
                </a:ext>
              </a:extLst>
            </p:cNvPr>
            <p:cNvSpPr/>
            <p:nvPr/>
          </p:nvSpPr>
          <p:spPr>
            <a:xfrm flipH="1">
              <a:off x="10758455" y="896698"/>
              <a:ext cx="857249" cy="5800298"/>
            </a:xfrm>
            <a:custGeom>
              <a:avLst/>
              <a:gdLst>
                <a:gd name="connsiteX0" fmla="*/ 13647 w 27295"/>
                <a:gd name="connsiteY0" fmla="*/ 0 h 5800298"/>
                <a:gd name="connsiteX1" fmla="*/ 13647 w 27295"/>
                <a:gd name="connsiteY1" fmla="*/ 1241946 h 5800298"/>
                <a:gd name="connsiteX2" fmla="*/ 13647 w 27295"/>
                <a:gd name="connsiteY2" fmla="*/ 2306471 h 5800298"/>
                <a:gd name="connsiteX3" fmla="*/ 27295 w 27295"/>
                <a:gd name="connsiteY3" fmla="*/ 3575713 h 5800298"/>
                <a:gd name="connsiteX4" fmla="*/ 13647 w 27295"/>
                <a:gd name="connsiteY4" fmla="*/ 4694829 h 5800298"/>
                <a:gd name="connsiteX5" fmla="*/ 0 w 27295"/>
                <a:gd name="connsiteY5" fmla="*/ 5800298 h 580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95" h="5800298">
                  <a:moveTo>
                    <a:pt x="13647" y="0"/>
                  </a:moveTo>
                  <a:lnTo>
                    <a:pt x="13647" y="1241946"/>
                  </a:lnTo>
                  <a:cubicBezTo>
                    <a:pt x="13647" y="1626358"/>
                    <a:pt x="11372" y="1917510"/>
                    <a:pt x="13647" y="2306471"/>
                  </a:cubicBezTo>
                  <a:cubicBezTo>
                    <a:pt x="15922" y="2695432"/>
                    <a:pt x="27295" y="3177653"/>
                    <a:pt x="27295" y="3575713"/>
                  </a:cubicBezTo>
                  <a:cubicBezTo>
                    <a:pt x="27295" y="3973773"/>
                    <a:pt x="18196" y="4324065"/>
                    <a:pt x="13647" y="4694829"/>
                  </a:cubicBezTo>
                  <a:cubicBezTo>
                    <a:pt x="9098" y="5065593"/>
                    <a:pt x="47767" y="5631976"/>
                    <a:pt x="0" y="5800298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/>
            </a:p>
          </p:txBody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95A2A90E-D8A1-4B8A-B037-95CEE9AB0746}"/>
                </a:ext>
              </a:extLst>
            </p:cNvPr>
            <p:cNvSpPr/>
            <p:nvPr/>
          </p:nvSpPr>
          <p:spPr>
            <a:xfrm flipH="1">
              <a:off x="10828967" y="1049098"/>
              <a:ext cx="857249" cy="5800298"/>
            </a:xfrm>
            <a:custGeom>
              <a:avLst/>
              <a:gdLst>
                <a:gd name="connsiteX0" fmla="*/ 13647 w 27295"/>
                <a:gd name="connsiteY0" fmla="*/ 0 h 5800298"/>
                <a:gd name="connsiteX1" fmla="*/ 13647 w 27295"/>
                <a:gd name="connsiteY1" fmla="*/ 1241946 h 5800298"/>
                <a:gd name="connsiteX2" fmla="*/ 13647 w 27295"/>
                <a:gd name="connsiteY2" fmla="*/ 2306471 h 5800298"/>
                <a:gd name="connsiteX3" fmla="*/ 27295 w 27295"/>
                <a:gd name="connsiteY3" fmla="*/ 3575713 h 5800298"/>
                <a:gd name="connsiteX4" fmla="*/ 13647 w 27295"/>
                <a:gd name="connsiteY4" fmla="*/ 4694829 h 5800298"/>
                <a:gd name="connsiteX5" fmla="*/ 0 w 27295"/>
                <a:gd name="connsiteY5" fmla="*/ 5800298 h 580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95" h="5800298">
                  <a:moveTo>
                    <a:pt x="13647" y="0"/>
                  </a:moveTo>
                  <a:lnTo>
                    <a:pt x="13647" y="1241946"/>
                  </a:lnTo>
                  <a:cubicBezTo>
                    <a:pt x="13647" y="1626358"/>
                    <a:pt x="11372" y="1917510"/>
                    <a:pt x="13647" y="2306471"/>
                  </a:cubicBezTo>
                  <a:cubicBezTo>
                    <a:pt x="15922" y="2695432"/>
                    <a:pt x="27295" y="3177653"/>
                    <a:pt x="27295" y="3575713"/>
                  </a:cubicBezTo>
                  <a:cubicBezTo>
                    <a:pt x="27295" y="3973773"/>
                    <a:pt x="18196" y="4324065"/>
                    <a:pt x="13647" y="4694829"/>
                  </a:cubicBezTo>
                  <a:cubicBezTo>
                    <a:pt x="9098" y="5065593"/>
                    <a:pt x="47767" y="5631976"/>
                    <a:pt x="0" y="5800298"/>
                  </a:cubicBezTo>
                </a:path>
              </a:pathLst>
            </a:cu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/>
            </a:p>
          </p:txBody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F3D37221-4AAA-4AE7-B70C-AF66FFE8922B}"/>
                </a:ext>
              </a:extLst>
            </p:cNvPr>
            <p:cNvSpPr/>
            <p:nvPr/>
          </p:nvSpPr>
          <p:spPr>
            <a:xfrm flipH="1">
              <a:off x="10899479" y="1201498"/>
              <a:ext cx="857249" cy="5800298"/>
            </a:xfrm>
            <a:custGeom>
              <a:avLst/>
              <a:gdLst>
                <a:gd name="connsiteX0" fmla="*/ 13647 w 27295"/>
                <a:gd name="connsiteY0" fmla="*/ 0 h 5800298"/>
                <a:gd name="connsiteX1" fmla="*/ 13647 w 27295"/>
                <a:gd name="connsiteY1" fmla="*/ 1241946 h 5800298"/>
                <a:gd name="connsiteX2" fmla="*/ 13647 w 27295"/>
                <a:gd name="connsiteY2" fmla="*/ 2306471 h 5800298"/>
                <a:gd name="connsiteX3" fmla="*/ 27295 w 27295"/>
                <a:gd name="connsiteY3" fmla="*/ 3575713 h 5800298"/>
                <a:gd name="connsiteX4" fmla="*/ 13647 w 27295"/>
                <a:gd name="connsiteY4" fmla="*/ 4694829 h 5800298"/>
                <a:gd name="connsiteX5" fmla="*/ 0 w 27295"/>
                <a:gd name="connsiteY5" fmla="*/ 5800298 h 580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95" h="5800298">
                  <a:moveTo>
                    <a:pt x="13647" y="0"/>
                  </a:moveTo>
                  <a:lnTo>
                    <a:pt x="13647" y="1241946"/>
                  </a:lnTo>
                  <a:cubicBezTo>
                    <a:pt x="13647" y="1626358"/>
                    <a:pt x="11372" y="1917510"/>
                    <a:pt x="13647" y="2306471"/>
                  </a:cubicBezTo>
                  <a:cubicBezTo>
                    <a:pt x="15922" y="2695432"/>
                    <a:pt x="27295" y="3177653"/>
                    <a:pt x="27295" y="3575713"/>
                  </a:cubicBezTo>
                  <a:cubicBezTo>
                    <a:pt x="27295" y="3973773"/>
                    <a:pt x="18196" y="4324065"/>
                    <a:pt x="13647" y="4694829"/>
                  </a:cubicBezTo>
                  <a:cubicBezTo>
                    <a:pt x="9098" y="5065593"/>
                    <a:pt x="47767" y="5631976"/>
                    <a:pt x="0" y="5800298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/>
            </a:p>
          </p:txBody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60A1E109-3006-42E1-B7D6-C932CB345020}"/>
                </a:ext>
              </a:extLst>
            </p:cNvPr>
            <p:cNvSpPr/>
            <p:nvPr/>
          </p:nvSpPr>
          <p:spPr>
            <a:xfrm flipH="1">
              <a:off x="10969991" y="1353898"/>
              <a:ext cx="857249" cy="5800298"/>
            </a:xfrm>
            <a:custGeom>
              <a:avLst/>
              <a:gdLst>
                <a:gd name="connsiteX0" fmla="*/ 13647 w 27295"/>
                <a:gd name="connsiteY0" fmla="*/ 0 h 5800298"/>
                <a:gd name="connsiteX1" fmla="*/ 13647 w 27295"/>
                <a:gd name="connsiteY1" fmla="*/ 1241946 h 5800298"/>
                <a:gd name="connsiteX2" fmla="*/ 13647 w 27295"/>
                <a:gd name="connsiteY2" fmla="*/ 2306471 h 5800298"/>
                <a:gd name="connsiteX3" fmla="*/ 27295 w 27295"/>
                <a:gd name="connsiteY3" fmla="*/ 3575713 h 5800298"/>
                <a:gd name="connsiteX4" fmla="*/ 13647 w 27295"/>
                <a:gd name="connsiteY4" fmla="*/ 4694829 h 5800298"/>
                <a:gd name="connsiteX5" fmla="*/ 0 w 27295"/>
                <a:gd name="connsiteY5" fmla="*/ 5800298 h 580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95" h="5800298">
                  <a:moveTo>
                    <a:pt x="13647" y="0"/>
                  </a:moveTo>
                  <a:lnTo>
                    <a:pt x="13647" y="1241946"/>
                  </a:lnTo>
                  <a:cubicBezTo>
                    <a:pt x="13647" y="1626358"/>
                    <a:pt x="11372" y="1917510"/>
                    <a:pt x="13647" y="2306471"/>
                  </a:cubicBezTo>
                  <a:cubicBezTo>
                    <a:pt x="15922" y="2695432"/>
                    <a:pt x="27295" y="3177653"/>
                    <a:pt x="27295" y="3575713"/>
                  </a:cubicBezTo>
                  <a:cubicBezTo>
                    <a:pt x="27295" y="3973773"/>
                    <a:pt x="18196" y="4324065"/>
                    <a:pt x="13647" y="4694829"/>
                  </a:cubicBezTo>
                  <a:cubicBezTo>
                    <a:pt x="9098" y="5065593"/>
                    <a:pt x="47767" y="5631976"/>
                    <a:pt x="0" y="5800298"/>
                  </a:cubicBezTo>
                </a:path>
              </a:pathLst>
            </a:cu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/>
            </a:p>
          </p:txBody>
        </p:sp>
        <p:sp>
          <p:nvSpPr>
            <p:cNvPr id="35" name="Freeform 21">
              <a:extLst>
                <a:ext uri="{FF2B5EF4-FFF2-40B4-BE49-F238E27FC236}">
                  <a16:creationId xmlns:a16="http://schemas.microsoft.com/office/drawing/2014/main" id="{D9F5D4D6-3F74-4905-8E8D-175450E8D4DD}"/>
                </a:ext>
              </a:extLst>
            </p:cNvPr>
            <p:cNvSpPr/>
            <p:nvPr/>
          </p:nvSpPr>
          <p:spPr>
            <a:xfrm flipH="1">
              <a:off x="11040503" y="1506298"/>
              <a:ext cx="857249" cy="5800298"/>
            </a:xfrm>
            <a:custGeom>
              <a:avLst/>
              <a:gdLst>
                <a:gd name="connsiteX0" fmla="*/ 13647 w 27295"/>
                <a:gd name="connsiteY0" fmla="*/ 0 h 5800298"/>
                <a:gd name="connsiteX1" fmla="*/ 13647 w 27295"/>
                <a:gd name="connsiteY1" fmla="*/ 1241946 h 5800298"/>
                <a:gd name="connsiteX2" fmla="*/ 13647 w 27295"/>
                <a:gd name="connsiteY2" fmla="*/ 2306471 h 5800298"/>
                <a:gd name="connsiteX3" fmla="*/ 27295 w 27295"/>
                <a:gd name="connsiteY3" fmla="*/ 3575713 h 5800298"/>
                <a:gd name="connsiteX4" fmla="*/ 13647 w 27295"/>
                <a:gd name="connsiteY4" fmla="*/ 4694829 h 5800298"/>
                <a:gd name="connsiteX5" fmla="*/ 0 w 27295"/>
                <a:gd name="connsiteY5" fmla="*/ 5800298 h 580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95" h="5800298">
                  <a:moveTo>
                    <a:pt x="13647" y="0"/>
                  </a:moveTo>
                  <a:lnTo>
                    <a:pt x="13647" y="1241946"/>
                  </a:lnTo>
                  <a:cubicBezTo>
                    <a:pt x="13647" y="1626358"/>
                    <a:pt x="11372" y="1917510"/>
                    <a:pt x="13647" y="2306471"/>
                  </a:cubicBezTo>
                  <a:cubicBezTo>
                    <a:pt x="15922" y="2695432"/>
                    <a:pt x="27295" y="3177653"/>
                    <a:pt x="27295" y="3575713"/>
                  </a:cubicBezTo>
                  <a:cubicBezTo>
                    <a:pt x="27295" y="3973773"/>
                    <a:pt x="18196" y="4324065"/>
                    <a:pt x="13647" y="4694829"/>
                  </a:cubicBezTo>
                  <a:cubicBezTo>
                    <a:pt x="9098" y="5065593"/>
                    <a:pt x="47767" y="5631976"/>
                    <a:pt x="0" y="5800298"/>
                  </a:cubicBezTo>
                </a:path>
              </a:pathLst>
            </a:custGeom>
            <a:noFill/>
            <a:ln w="28575"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/>
            </a:p>
          </p:txBody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F36801CD-2138-4212-987E-DAF59B0A37CC}"/>
                </a:ext>
              </a:extLst>
            </p:cNvPr>
            <p:cNvSpPr/>
            <p:nvPr/>
          </p:nvSpPr>
          <p:spPr>
            <a:xfrm flipH="1">
              <a:off x="11111015" y="1658698"/>
              <a:ext cx="857249" cy="5800298"/>
            </a:xfrm>
            <a:custGeom>
              <a:avLst/>
              <a:gdLst>
                <a:gd name="connsiteX0" fmla="*/ 13647 w 27295"/>
                <a:gd name="connsiteY0" fmla="*/ 0 h 5800298"/>
                <a:gd name="connsiteX1" fmla="*/ 13647 w 27295"/>
                <a:gd name="connsiteY1" fmla="*/ 1241946 h 5800298"/>
                <a:gd name="connsiteX2" fmla="*/ 13647 w 27295"/>
                <a:gd name="connsiteY2" fmla="*/ 2306471 h 5800298"/>
                <a:gd name="connsiteX3" fmla="*/ 27295 w 27295"/>
                <a:gd name="connsiteY3" fmla="*/ 3575713 h 5800298"/>
                <a:gd name="connsiteX4" fmla="*/ 13647 w 27295"/>
                <a:gd name="connsiteY4" fmla="*/ 4694829 h 5800298"/>
                <a:gd name="connsiteX5" fmla="*/ 0 w 27295"/>
                <a:gd name="connsiteY5" fmla="*/ 5800298 h 580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95" h="5800298">
                  <a:moveTo>
                    <a:pt x="13647" y="0"/>
                  </a:moveTo>
                  <a:lnTo>
                    <a:pt x="13647" y="1241946"/>
                  </a:lnTo>
                  <a:cubicBezTo>
                    <a:pt x="13647" y="1626358"/>
                    <a:pt x="11372" y="1917510"/>
                    <a:pt x="13647" y="2306471"/>
                  </a:cubicBezTo>
                  <a:cubicBezTo>
                    <a:pt x="15922" y="2695432"/>
                    <a:pt x="27295" y="3177653"/>
                    <a:pt x="27295" y="3575713"/>
                  </a:cubicBezTo>
                  <a:cubicBezTo>
                    <a:pt x="27295" y="3973773"/>
                    <a:pt x="18196" y="4324065"/>
                    <a:pt x="13647" y="4694829"/>
                  </a:cubicBezTo>
                  <a:cubicBezTo>
                    <a:pt x="9098" y="5065593"/>
                    <a:pt x="47767" y="5631976"/>
                    <a:pt x="0" y="5800298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0387311-6617-4883-8091-15914F7192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968" y="1678289"/>
            <a:ext cx="1910611" cy="23428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70D2EC9-81AE-4EDD-80D1-2C479885C0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A8143CC-8542-474B-B37E-0880C135C89C}"/>
              </a:ext>
            </a:extLst>
          </p:cNvPr>
          <p:cNvSpPr txBox="1"/>
          <p:nvPr/>
        </p:nvSpPr>
        <p:spPr>
          <a:xfrm>
            <a:off x="7010400" y="2542173"/>
            <a:ext cx="4930063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SG" sz="2800" dirty="0" err="1"/>
              <a:t>বিষয়:তথ্য</a:t>
            </a:r>
            <a:r>
              <a:rPr lang="en-SG" sz="2800" dirty="0"/>
              <a:t> ও </a:t>
            </a:r>
            <a:r>
              <a:rPr lang="en-SG" sz="2800" dirty="0" err="1"/>
              <a:t>যোগাযোগ</a:t>
            </a:r>
            <a:r>
              <a:rPr lang="en-SG" sz="2800" dirty="0"/>
              <a:t> </a:t>
            </a:r>
            <a:r>
              <a:rPr lang="en-SG" sz="2800" dirty="0" err="1"/>
              <a:t>প্রযুক্তি</a:t>
            </a:r>
            <a:endParaRPr lang="en-SG" sz="2800" dirty="0"/>
          </a:p>
          <a:p>
            <a:pPr algn="ctr"/>
            <a:r>
              <a:rPr lang="en-SG" sz="2800" dirty="0" err="1"/>
              <a:t>দাখিল</a:t>
            </a:r>
            <a:r>
              <a:rPr lang="en-SG" sz="2800" dirty="0"/>
              <a:t> ৮ম </a:t>
            </a:r>
            <a:r>
              <a:rPr lang="en-SG" sz="2800" dirty="0" err="1"/>
              <a:t>শ্রেণি</a:t>
            </a:r>
            <a:endParaRPr lang="en-SG" sz="2800" dirty="0"/>
          </a:p>
          <a:p>
            <a:pPr algn="ctr"/>
            <a:r>
              <a:rPr lang="en-SG" sz="2800" dirty="0" err="1"/>
              <a:t>অধ্যায়</a:t>
            </a:r>
            <a:r>
              <a:rPr lang="en-SG" sz="2800" dirty="0"/>
              <a:t> – </a:t>
            </a:r>
            <a:r>
              <a:rPr lang="en-SG" sz="2800" dirty="0" err="1"/>
              <a:t>পঞ্চম</a:t>
            </a:r>
            <a:endParaRPr lang="en-SG" sz="2800" dirty="0"/>
          </a:p>
          <a:p>
            <a:pPr algn="ctr"/>
            <a:r>
              <a:rPr lang="en-SG" sz="2800" dirty="0" err="1"/>
              <a:t>পাঠ</a:t>
            </a:r>
            <a:r>
              <a:rPr lang="en-SG" sz="2800" dirty="0"/>
              <a:t>- ৪৭</a:t>
            </a:r>
          </a:p>
          <a:p>
            <a:pPr algn="ctr"/>
            <a:r>
              <a:rPr lang="en-SG" sz="2800" dirty="0" err="1"/>
              <a:t>সময়</a:t>
            </a:r>
            <a:r>
              <a:rPr lang="en-SG" sz="2800" dirty="0"/>
              <a:t>- ৪৫ </a:t>
            </a:r>
            <a:r>
              <a:rPr lang="en-SG" sz="2800" dirty="0" err="1"/>
              <a:t>মিনিট</a:t>
            </a:r>
            <a:endParaRPr lang="en-SG" sz="2800" dirty="0"/>
          </a:p>
          <a:p>
            <a:pPr algn="ctr"/>
            <a:r>
              <a:rPr lang="en-SG" sz="2800" dirty="0" err="1"/>
              <a:t>তারিখ</a:t>
            </a:r>
            <a:r>
              <a:rPr lang="en-SG" sz="2800" dirty="0"/>
              <a:t>: ২৫-১০-২০১৯</a:t>
            </a:r>
          </a:p>
        </p:txBody>
      </p:sp>
    </p:spTree>
    <p:extLst>
      <p:ext uri="{BB962C8B-B14F-4D97-AF65-F5344CB8AC3E}">
        <p14:creationId xmlns:p14="http://schemas.microsoft.com/office/powerpoint/2010/main" val="329049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0" y="26422"/>
            <a:ext cx="12192000" cy="6836864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CFE2EEC-E176-4528-AA32-FB0DC5D3D2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FE9CB9B-6CDB-4A4C-B223-99E657534472}"/>
              </a:ext>
            </a:extLst>
          </p:cNvPr>
          <p:cNvSpPr txBox="1"/>
          <p:nvPr/>
        </p:nvSpPr>
        <p:spPr>
          <a:xfrm>
            <a:off x="3150704" y="762000"/>
            <a:ext cx="6477000" cy="769441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spc="-150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4400" b="1" spc="-15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4400" b="1" spc="-15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400" b="1" spc="-15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400" b="1" spc="-15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কর:</a:t>
            </a:r>
            <a:endParaRPr lang="en-US" sz="4400" b="1" spc="-150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EE44DA-557D-434C-BC31-5BC50713BA90}"/>
              </a:ext>
            </a:extLst>
          </p:cNvPr>
          <p:cNvSpPr txBox="1"/>
          <p:nvPr/>
        </p:nvSpPr>
        <p:spPr>
          <a:xfrm>
            <a:off x="3760304" y="4343400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-15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লোকটি</a:t>
            </a:r>
            <a:r>
              <a:rPr lang="en-US" sz="48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বক্সে</a:t>
            </a:r>
            <a:r>
              <a:rPr lang="en-US" sz="48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b="1" spc="-15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দিল</a:t>
            </a:r>
            <a:r>
              <a:rPr lang="en-US" sz="48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3A3168F-B0B5-41FC-83EE-438AFA96CC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9" y="5538304"/>
            <a:ext cx="11988800" cy="1193800"/>
          </a:xfrm>
          <a:prstGeom prst="rect">
            <a:avLst/>
          </a:prstGeom>
        </p:spPr>
      </p:pic>
      <p:graphicFrame>
        <p:nvGraphicFramePr>
          <p:cNvPr id="19" name="Object 18">
            <a:hlinkClick r:id="" action="ppaction://ole?verb=0"/>
            <a:extLst>
              <a:ext uri="{FF2B5EF4-FFF2-40B4-BE49-F238E27FC236}">
                <a16:creationId xmlns:a16="http://schemas.microsoft.com/office/drawing/2014/main" id="{FEE90C29-624E-4227-9D97-6DB4BA1BB2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6000491"/>
              </p:ext>
            </p:extLst>
          </p:nvPr>
        </p:nvGraphicFramePr>
        <p:xfrm>
          <a:off x="4978400" y="2219325"/>
          <a:ext cx="2262188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Packager Shell Object" showAsIcon="1" r:id="rId7" imgW="936360" imgH="437760" progId="Package">
                  <p:embed/>
                </p:oleObj>
              </mc:Choice>
              <mc:Fallback>
                <p:oleObj name="Packager Shell Object" showAsIcon="1" r:id="rId7" imgW="936360" imgH="437760" progId="Package">
                  <p:embed/>
                  <p:pic>
                    <p:nvPicPr>
                      <p:cNvPr id="5" name="Object 4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8400" y="2219325"/>
                        <a:ext cx="2262188" cy="5905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41279CBC-DF4A-4960-B77F-1500B14261A5}"/>
              </a:ext>
            </a:extLst>
          </p:cNvPr>
          <p:cNvSpPr txBox="1"/>
          <p:nvPr/>
        </p:nvSpPr>
        <p:spPr>
          <a:xfrm>
            <a:off x="4891088" y="2001115"/>
            <a:ext cx="2349500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চিঠি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24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0" y="26422"/>
            <a:ext cx="12192000" cy="6836864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CFE2EEC-E176-4528-AA32-FB0DC5D3D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FA5C12-B76B-4263-AE6A-CA749FB6F123}"/>
              </a:ext>
            </a:extLst>
          </p:cNvPr>
          <p:cNvSpPr txBox="1"/>
          <p:nvPr/>
        </p:nvSpPr>
        <p:spPr>
          <a:xfrm>
            <a:off x="2494722" y="3316358"/>
            <a:ext cx="784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-15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800" b="1" spc="-15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800" b="1" spc="-15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4800" b="1" spc="-15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4800" b="1" spc="-15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4800" b="1" spc="-15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চিঠিপত্র</a:t>
            </a:r>
            <a:r>
              <a:rPr lang="en-US" sz="4800" b="1" spc="-15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লেনদেনকে</a:t>
            </a:r>
            <a:r>
              <a:rPr lang="en-US" sz="4800" b="1" spc="-15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b="1" spc="-15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800" b="1" spc="-15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pic>
        <p:nvPicPr>
          <p:cNvPr id="7" name="Picture 4" descr="C:\Users\julfiker\Desktop\kk.jpg">
            <a:extLst>
              <a:ext uri="{FF2B5EF4-FFF2-40B4-BE49-F238E27FC236}">
                <a16:creationId xmlns:a16="http://schemas.microsoft.com/office/drawing/2014/main" id="{4EFA5FEC-1CC1-43FA-98C5-505DBB744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197" y="433407"/>
            <a:ext cx="2794000" cy="296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julfiker\Desktop\ll.jpg">
            <a:extLst>
              <a:ext uri="{FF2B5EF4-FFF2-40B4-BE49-F238E27FC236}">
                <a16:creationId xmlns:a16="http://schemas.microsoft.com/office/drawing/2014/main" id="{79093FDA-13E9-4CB6-A20C-FF492C8F9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481" y="433407"/>
            <a:ext cx="3353422" cy="296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7E0277-B9D2-42C8-AE6B-54C12A428E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9" y="5538304"/>
            <a:ext cx="119888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0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-4419" y="0"/>
            <a:ext cx="12192000" cy="6858000"/>
            <a:chOff x="-4419" y="0"/>
            <a:chExt cx="12192000" cy="6858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BF896A7-7BFF-4BBC-80F0-C7592DDDF97A}"/>
                </a:ext>
              </a:extLst>
            </p:cNvPr>
            <p:cNvGrpSpPr/>
            <p:nvPr/>
          </p:nvGrpSpPr>
          <p:grpSpPr>
            <a:xfrm>
              <a:off x="-4419" y="0"/>
              <a:ext cx="12192000" cy="6858000"/>
              <a:chOff x="-4419" y="0"/>
              <a:chExt cx="12192000" cy="6858000"/>
            </a:xfrm>
          </p:grpSpPr>
          <p:sp>
            <p:nvSpPr>
              <p:cNvPr id="4" name="Frame 3">
                <a:extLst>
                  <a:ext uri="{FF2B5EF4-FFF2-40B4-BE49-F238E27FC236}">
                    <a16:creationId xmlns:a16="http://schemas.microsoft.com/office/drawing/2014/main" id="{39B48C72-93FF-404E-A588-8C3455904C5F}"/>
                  </a:ext>
                </a:extLst>
              </p:cNvPr>
              <p:cNvSpPr/>
              <p:nvPr/>
            </p:nvSpPr>
            <p:spPr>
              <a:xfrm>
                <a:off x="-4419" y="0"/>
                <a:ext cx="12192000" cy="6858000"/>
              </a:xfrm>
              <a:prstGeom prst="frame">
                <a:avLst>
                  <a:gd name="adj1" fmla="val 1953"/>
                </a:avLst>
              </a:prstGeom>
              <a:solidFill>
                <a:srgbClr val="00B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6C191F1-7354-4003-B104-65AA11307D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49" y="5538304"/>
                <a:ext cx="11988800" cy="1193800"/>
              </a:xfrm>
              <a:prstGeom prst="rect">
                <a:avLst/>
              </a:prstGeom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0A5427B-4B9A-4149-B5ED-D8A4C90C5B6E}"/>
              </a:ext>
            </a:extLst>
          </p:cNvPr>
          <p:cNvSpPr txBox="1"/>
          <p:nvPr/>
        </p:nvSpPr>
        <p:spPr>
          <a:xfrm>
            <a:off x="1514078" y="162219"/>
            <a:ext cx="4035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4D94ADC-48C1-47D6-99D1-34CF27440C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42023E4-83BD-4120-A224-E1368C579082}"/>
              </a:ext>
            </a:extLst>
          </p:cNvPr>
          <p:cNvGrpSpPr/>
          <p:nvPr/>
        </p:nvGrpSpPr>
        <p:grpSpPr>
          <a:xfrm>
            <a:off x="638968" y="1044545"/>
            <a:ext cx="6106390" cy="263837"/>
            <a:chOff x="3946478" y="3668136"/>
            <a:chExt cx="6271142" cy="708913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10EC0813-2465-4084-B8C3-3EAFE0819D2F}"/>
                </a:ext>
              </a:extLst>
            </p:cNvPr>
            <p:cNvSpPr/>
            <p:nvPr/>
          </p:nvSpPr>
          <p:spPr>
            <a:xfrm>
              <a:off x="3946478" y="3668136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7030A0"/>
                </a:solidFill>
              </a:endParaRPr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B77806AE-E73D-413A-8C3E-5D90CCA11BF3}"/>
                </a:ext>
              </a:extLst>
            </p:cNvPr>
            <p:cNvSpPr/>
            <p:nvPr/>
          </p:nvSpPr>
          <p:spPr>
            <a:xfrm>
              <a:off x="4085230" y="369770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70C0"/>
                </a:solidFill>
              </a:endParaRPr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FA8C222-D39D-45A2-986E-A3231D5EB5AA}"/>
                </a:ext>
              </a:extLst>
            </p:cNvPr>
            <p:cNvSpPr/>
            <p:nvPr/>
          </p:nvSpPr>
          <p:spPr>
            <a:xfrm>
              <a:off x="4210334" y="371362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2EFBA92A-62EB-4CA0-B96F-6FA449C42073}"/>
                </a:ext>
              </a:extLst>
            </p:cNvPr>
            <p:cNvSpPr/>
            <p:nvPr/>
          </p:nvSpPr>
          <p:spPr>
            <a:xfrm>
              <a:off x="4335438" y="372954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D3B09989-7A12-40F9-961D-7190E75FBB74}"/>
                </a:ext>
              </a:extLst>
            </p:cNvPr>
            <p:cNvSpPr/>
            <p:nvPr/>
          </p:nvSpPr>
          <p:spPr>
            <a:xfrm>
              <a:off x="4460542" y="374546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29FAEF1A-2688-4904-812A-3AA604705B82}"/>
                </a:ext>
              </a:extLst>
            </p:cNvPr>
            <p:cNvSpPr/>
            <p:nvPr/>
          </p:nvSpPr>
          <p:spPr>
            <a:xfrm>
              <a:off x="4585646" y="376138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1E279542-DAA8-49D2-A6EC-A24C3B9374E6}"/>
                </a:ext>
              </a:extLst>
            </p:cNvPr>
            <p:cNvSpPr/>
            <p:nvPr/>
          </p:nvSpPr>
          <p:spPr>
            <a:xfrm>
              <a:off x="4710750" y="377730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DBB615B2-EF21-4C00-838C-B960FB8D1E38}"/>
                </a:ext>
              </a:extLst>
            </p:cNvPr>
            <p:cNvSpPr/>
            <p:nvPr/>
          </p:nvSpPr>
          <p:spPr>
            <a:xfrm>
              <a:off x="4835854" y="379322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8969E6F7-EEB3-49BC-9273-7EACDE3ACA76}"/>
                </a:ext>
              </a:extLst>
            </p:cNvPr>
            <p:cNvSpPr/>
            <p:nvPr/>
          </p:nvSpPr>
          <p:spPr>
            <a:xfrm>
              <a:off x="4960958" y="380914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FEB5F366-2494-4DBD-A541-1D50D008B824}"/>
                </a:ext>
              </a:extLst>
            </p:cNvPr>
            <p:cNvSpPr/>
            <p:nvPr/>
          </p:nvSpPr>
          <p:spPr>
            <a:xfrm>
              <a:off x="5086062" y="382506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>
                <a:solidFill>
                  <a:srgbClr val="00B0F0"/>
                </a:solidFill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26175868-EE3D-499D-A09B-AB66AD231CCB}"/>
              </a:ext>
            </a:extLst>
          </p:cNvPr>
          <p:cNvSpPr txBox="1"/>
          <p:nvPr/>
        </p:nvSpPr>
        <p:spPr>
          <a:xfrm>
            <a:off x="1635876" y="4869322"/>
            <a:ext cx="8551622" cy="84285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নাও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351696C-FE24-4865-AD0E-C28960133B27}"/>
              </a:ext>
            </a:extLst>
          </p:cNvPr>
          <p:cNvSpPr/>
          <p:nvPr/>
        </p:nvSpPr>
        <p:spPr>
          <a:xfrm>
            <a:off x="2631743" y="2244874"/>
            <a:ext cx="6219972" cy="2123658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bn-BD" sz="7200" b="1" dirty="0">
                <a:ln w="5080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bn-BD" sz="6000" b="1" dirty="0">
                <a:ln w="5080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-মেইল (</a:t>
            </a:r>
            <a:r>
              <a:rPr lang="en-US" sz="6000" b="1" dirty="0">
                <a:ln w="5080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E-mail</a:t>
            </a:r>
            <a:r>
              <a:rPr lang="bn-BD" sz="6000" b="1" dirty="0">
                <a:ln w="5080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6000" b="1" dirty="0">
              <a:ln w="50800"/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000" b="1" dirty="0">
                <a:ln w="5080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Electronic mail</a:t>
            </a:r>
            <a:r>
              <a:rPr lang="bn-BD" sz="6000" b="1" dirty="0">
                <a:ln w="5080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ln w="50800"/>
              <a:solidFill>
                <a:srgbClr val="FF0000"/>
              </a:solidFill>
            </a:endParaRPr>
          </a:p>
        </p:txBody>
      </p:sp>
      <p:pic>
        <p:nvPicPr>
          <p:cNvPr id="34" name="Picture 2" descr="C:\Users\Motiar\Desktop\graphics-email-060828.gif">
            <a:extLst>
              <a:ext uri="{FF2B5EF4-FFF2-40B4-BE49-F238E27FC236}">
                <a16:creationId xmlns:a16="http://schemas.microsoft.com/office/drawing/2014/main" id="{87415984-FE51-4EF3-9315-5C3EF1EEADF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14217" y="912261"/>
            <a:ext cx="3378479" cy="2863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6257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1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-4420" y="26402"/>
            <a:ext cx="12196419" cy="6831598"/>
            <a:chOff x="-4419" y="0"/>
            <a:chExt cx="12192000" cy="6858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BF896A7-7BFF-4BBC-80F0-C7592DDDF97A}"/>
                </a:ext>
              </a:extLst>
            </p:cNvPr>
            <p:cNvGrpSpPr/>
            <p:nvPr/>
          </p:nvGrpSpPr>
          <p:grpSpPr>
            <a:xfrm>
              <a:off x="-4419" y="0"/>
              <a:ext cx="12192000" cy="6858000"/>
              <a:chOff x="-4419" y="0"/>
              <a:chExt cx="12192000" cy="6858000"/>
            </a:xfrm>
          </p:grpSpPr>
          <p:sp>
            <p:nvSpPr>
              <p:cNvPr id="4" name="Frame 3">
                <a:extLst>
                  <a:ext uri="{FF2B5EF4-FFF2-40B4-BE49-F238E27FC236}">
                    <a16:creationId xmlns:a16="http://schemas.microsoft.com/office/drawing/2014/main" id="{39B48C72-93FF-404E-A588-8C3455904C5F}"/>
                  </a:ext>
                </a:extLst>
              </p:cNvPr>
              <p:cNvSpPr/>
              <p:nvPr/>
            </p:nvSpPr>
            <p:spPr>
              <a:xfrm>
                <a:off x="-4419" y="0"/>
                <a:ext cx="12192000" cy="6858000"/>
              </a:xfrm>
              <a:prstGeom prst="frame">
                <a:avLst>
                  <a:gd name="adj1" fmla="val 1953"/>
                </a:avLst>
              </a:prstGeom>
              <a:solidFill>
                <a:srgbClr val="00B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6C191F1-7354-4003-B104-65AA11307D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49" y="5538304"/>
                <a:ext cx="11988800" cy="1193800"/>
              </a:xfrm>
              <a:prstGeom prst="rect">
                <a:avLst/>
              </a:prstGeom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sp>
        <p:nvSpPr>
          <p:cNvPr id="15" name="Round Same Side Corner Rectangle 4">
            <a:extLst>
              <a:ext uri="{FF2B5EF4-FFF2-40B4-BE49-F238E27FC236}">
                <a16:creationId xmlns:a16="http://schemas.microsoft.com/office/drawing/2014/main" id="{8AB6F425-690E-46CE-9A49-C906A6A6965D}"/>
              </a:ext>
            </a:extLst>
          </p:cNvPr>
          <p:cNvSpPr/>
          <p:nvPr/>
        </p:nvSpPr>
        <p:spPr>
          <a:xfrm>
            <a:off x="1338540" y="2942772"/>
            <a:ext cx="9000079" cy="3058226"/>
          </a:xfrm>
          <a:prstGeom prst="round2Same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endParaRPr lang="en-US" sz="2400" b="1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A67F9EC-B043-4C90-A114-7BFC1D35DB59}"/>
              </a:ext>
            </a:extLst>
          </p:cNvPr>
          <p:cNvGrpSpPr/>
          <p:nvPr/>
        </p:nvGrpSpPr>
        <p:grpSpPr>
          <a:xfrm>
            <a:off x="1600200" y="1927628"/>
            <a:ext cx="5257800" cy="800100"/>
            <a:chOff x="609600" y="2400300"/>
            <a:chExt cx="5257800" cy="8001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22DF2CE-E836-4D41-A6F2-17A3F64A32D0}"/>
                </a:ext>
              </a:extLst>
            </p:cNvPr>
            <p:cNvSpPr/>
            <p:nvPr/>
          </p:nvSpPr>
          <p:spPr>
            <a:xfrm>
              <a:off x="1447800" y="2492514"/>
              <a:ext cx="41148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>
                  <a:ln w="1905"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4000" b="1" dirty="0">
                  <a:ln w="1905"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পাঠ শেষে শিক্ষার্থীরা...</a:t>
              </a:r>
              <a:endParaRPr lang="en-US" sz="4000" b="1" dirty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8D6F0E9-4011-4F1B-8C3F-0BFAAA3BC9D2}"/>
                </a:ext>
              </a:extLst>
            </p:cNvPr>
            <p:cNvGrpSpPr/>
            <p:nvPr/>
          </p:nvGrpSpPr>
          <p:grpSpPr>
            <a:xfrm>
              <a:off x="609600" y="2400300"/>
              <a:ext cx="5257800" cy="800100"/>
              <a:chOff x="762000" y="2171699"/>
              <a:chExt cx="6934200" cy="800100"/>
            </a:xfrm>
          </p:grpSpPr>
          <p:sp>
            <p:nvSpPr>
              <p:cNvPr id="19" name="Flowchart: Stored Data 18">
                <a:extLst>
                  <a:ext uri="{FF2B5EF4-FFF2-40B4-BE49-F238E27FC236}">
                    <a16:creationId xmlns:a16="http://schemas.microsoft.com/office/drawing/2014/main" id="{AAD17E29-0BB6-4B3D-91D6-F514ADAB0C30}"/>
                  </a:ext>
                </a:extLst>
              </p:cNvPr>
              <p:cNvSpPr/>
              <p:nvPr/>
            </p:nvSpPr>
            <p:spPr>
              <a:xfrm rot="10800000">
                <a:off x="838200" y="2171699"/>
                <a:ext cx="6858000" cy="800100"/>
              </a:xfrm>
              <a:prstGeom prst="flowChartOnlineStorag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0C2ADF55-31D1-4557-81C2-563AAFB79E9C}"/>
                  </a:ext>
                </a:extLst>
              </p:cNvPr>
              <p:cNvSpPr/>
              <p:nvPr/>
            </p:nvSpPr>
            <p:spPr>
              <a:xfrm>
                <a:off x="762000" y="2247899"/>
                <a:ext cx="1219200" cy="680653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6B96751-C33F-49A9-A809-B8F3EA81F21E}"/>
              </a:ext>
            </a:extLst>
          </p:cNvPr>
          <p:cNvGrpSpPr/>
          <p:nvPr/>
        </p:nvGrpSpPr>
        <p:grpSpPr>
          <a:xfrm>
            <a:off x="3429000" y="473510"/>
            <a:ext cx="4191000" cy="1355290"/>
            <a:chOff x="2514600" y="228600"/>
            <a:chExt cx="4191000" cy="135529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4B6CF69-7E77-42D9-A763-2EEC71FB3C32}"/>
                </a:ext>
              </a:extLst>
            </p:cNvPr>
            <p:cNvSpPr/>
            <p:nvPr/>
          </p:nvSpPr>
          <p:spPr>
            <a:xfrm>
              <a:off x="2819400" y="457705"/>
              <a:ext cx="36576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bn-BD" sz="6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শিখনফল </a:t>
              </a:r>
              <a:endParaRPr lang="bn-BD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3" name="24-Point Star 8">
              <a:extLst>
                <a:ext uri="{FF2B5EF4-FFF2-40B4-BE49-F238E27FC236}">
                  <a16:creationId xmlns:a16="http://schemas.microsoft.com/office/drawing/2014/main" id="{601192BC-DD0E-4C70-93FF-D03A8AEB3467}"/>
                </a:ext>
              </a:extLst>
            </p:cNvPr>
            <p:cNvSpPr/>
            <p:nvPr/>
          </p:nvSpPr>
          <p:spPr>
            <a:xfrm>
              <a:off x="2514600" y="228600"/>
              <a:ext cx="4191000" cy="1355290"/>
            </a:xfrm>
            <a:prstGeom prst="star24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81C5346-CCE1-40DB-8AF0-EF1878329236}"/>
              </a:ext>
            </a:extLst>
          </p:cNvPr>
          <p:cNvSpPr/>
          <p:nvPr/>
        </p:nvSpPr>
        <p:spPr>
          <a:xfrm>
            <a:off x="1696078" y="3143139"/>
            <a:ext cx="848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3888" indent="-623888" algn="just">
              <a:defRPr/>
            </a:pPr>
            <a:r>
              <a:rPr lang="bn-BD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বলতে পারবে।</a:t>
            </a:r>
          </a:p>
          <a:p>
            <a:pPr marL="628650" indent="-628650" algn="just">
              <a:defRPr/>
            </a:pPr>
            <a:r>
              <a:rPr lang="bn-BD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628650" indent="-628650">
              <a:defRPr/>
            </a:pP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প্রদানকারী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সাইটের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32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628650" indent="-628650" algn="just">
              <a:defRPr/>
            </a:pP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Yahoo mail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windowটি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26A5C49-7B6A-4DA8-A549-2737D39DD6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0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0" y="1"/>
            <a:ext cx="12192000" cy="6863286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CFE2EEC-E176-4528-AA32-FB0DC5D3D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0D011E6-8A0A-416D-9B4E-886C6AD86704}"/>
              </a:ext>
            </a:extLst>
          </p:cNvPr>
          <p:cNvSpPr/>
          <p:nvPr/>
        </p:nvSpPr>
        <p:spPr>
          <a:xfrm>
            <a:off x="3240158" y="389539"/>
            <a:ext cx="56388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905"/>
                <a:solidFill>
                  <a:schemeClr val="accent4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6600" b="1" dirty="0" err="1">
                <a:ln w="1905"/>
                <a:solidFill>
                  <a:schemeClr val="accent4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6600" b="1" dirty="0">
                <a:ln w="1905"/>
                <a:solidFill>
                  <a:schemeClr val="accent4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n w="1905"/>
                <a:solidFill>
                  <a:schemeClr val="accent4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600" b="1" dirty="0">
                <a:ln w="1905"/>
                <a:solidFill>
                  <a:schemeClr val="accent4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6600" b="1" dirty="0">
              <a:ln w="1905"/>
              <a:solidFill>
                <a:schemeClr val="accent4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CB04E5-48D1-4977-8952-ECFF5DA681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358" y="1470996"/>
            <a:ext cx="3373777" cy="33737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AEAEB3-E61F-4679-95E9-665D94F20E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358" y="1905000"/>
            <a:ext cx="2514600" cy="2514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B1A649B-7429-49E9-A8DC-84689E85F2A6}"/>
              </a:ext>
            </a:extLst>
          </p:cNvPr>
          <p:cNvSpPr/>
          <p:nvPr/>
        </p:nvSpPr>
        <p:spPr>
          <a:xfrm>
            <a:off x="1944758" y="4831140"/>
            <a:ext cx="7848600" cy="1569660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কথাটির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ইলেক্ট্রনিক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পাঠানোর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44603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0" y="0"/>
            <a:ext cx="12192000" cy="6863285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CFE2EEC-E176-4528-AA32-FB0DC5D3D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sp>
        <p:nvSpPr>
          <p:cNvPr id="20" name="Striped Right Arrow 18">
            <a:extLst>
              <a:ext uri="{FF2B5EF4-FFF2-40B4-BE49-F238E27FC236}">
                <a16:creationId xmlns:a16="http://schemas.microsoft.com/office/drawing/2014/main" id="{9A384C92-8888-4FD6-8F5C-F4F9604BE2BA}"/>
              </a:ext>
            </a:extLst>
          </p:cNvPr>
          <p:cNvSpPr/>
          <p:nvPr/>
        </p:nvSpPr>
        <p:spPr>
          <a:xfrm>
            <a:off x="3015662" y="3101601"/>
            <a:ext cx="362848" cy="835587"/>
          </a:xfrm>
          <a:prstGeom prst="strip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triped Right Arrow 16">
            <a:extLst>
              <a:ext uri="{FF2B5EF4-FFF2-40B4-BE49-F238E27FC236}">
                <a16:creationId xmlns:a16="http://schemas.microsoft.com/office/drawing/2014/main" id="{6C298264-9A82-4825-BFB8-68DEB4F9BD06}"/>
              </a:ext>
            </a:extLst>
          </p:cNvPr>
          <p:cNvSpPr/>
          <p:nvPr/>
        </p:nvSpPr>
        <p:spPr>
          <a:xfrm>
            <a:off x="4797286" y="3056024"/>
            <a:ext cx="395796" cy="835587"/>
          </a:xfrm>
          <a:prstGeom prst="strip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triped Right Arrow 31">
            <a:extLst>
              <a:ext uri="{FF2B5EF4-FFF2-40B4-BE49-F238E27FC236}">
                <a16:creationId xmlns:a16="http://schemas.microsoft.com/office/drawing/2014/main" id="{0DB1F54E-DEE8-4678-B967-C82367B1A574}"/>
              </a:ext>
            </a:extLst>
          </p:cNvPr>
          <p:cNvSpPr/>
          <p:nvPr/>
        </p:nvSpPr>
        <p:spPr>
          <a:xfrm>
            <a:off x="6626086" y="3024109"/>
            <a:ext cx="395310" cy="835587"/>
          </a:xfrm>
          <a:prstGeom prst="strip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" descr="C:\Users\Motiar\Desktop\pe.jpg">
            <a:extLst>
              <a:ext uri="{FF2B5EF4-FFF2-40B4-BE49-F238E27FC236}">
                <a16:creationId xmlns:a16="http://schemas.microsoft.com/office/drawing/2014/main" id="{3D92D319-7265-4CF6-A37B-159854E9A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77886" y="2628384"/>
            <a:ext cx="990600" cy="1595267"/>
          </a:xfrm>
          <a:prstGeom prst="rect">
            <a:avLst/>
          </a:prstGeom>
          <a:noFill/>
        </p:spPr>
      </p:pic>
      <p:pic>
        <p:nvPicPr>
          <p:cNvPr id="25" name="Picture 6" descr="C:\Users\Motiar\Desktop\post 2.jpg">
            <a:extLst>
              <a:ext uri="{FF2B5EF4-FFF2-40B4-BE49-F238E27FC236}">
                <a16:creationId xmlns:a16="http://schemas.microsoft.com/office/drawing/2014/main" id="{391F73D4-7F33-4448-9730-6E5103F2B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5686" y="2628384"/>
            <a:ext cx="1143000" cy="1685925"/>
          </a:xfrm>
          <a:prstGeom prst="rect">
            <a:avLst/>
          </a:prstGeom>
          <a:noFill/>
        </p:spPr>
      </p:pic>
      <p:pic>
        <p:nvPicPr>
          <p:cNvPr id="26" name="Picture 5" descr="C:\Users\Motiar\Desktop\post 3.jpg">
            <a:extLst>
              <a:ext uri="{FF2B5EF4-FFF2-40B4-BE49-F238E27FC236}">
                <a16:creationId xmlns:a16="http://schemas.microsoft.com/office/drawing/2014/main" id="{B9CCADC9-6D5C-4BC4-B9E0-BBEB6018B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30686" y="2714110"/>
            <a:ext cx="1197224" cy="16027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Picture 7" descr="C:\Users\Motiar\Desktop\po 5.jpg">
            <a:extLst>
              <a:ext uri="{FF2B5EF4-FFF2-40B4-BE49-F238E27FC236}">
                <a16:creationId xmlns:a16="http://schemas.microsoft.com/office/drawing/2014/main" id="{2C9BF482-520E-422C-BBF3-EF9A6C3C2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35686" y="2714109"/>
            <a:ext cx="1162050" cy="15853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" name="Striped Right Arrow 61">
            <a:extLst>
              <a:ext uri="{FF2B5EF4-FFF2-40B4-BE49-F238E27FC236}">
                <a16:creationId xmlns:a16="http://schemas.microsoft.com/office/drawing/2014/main" id="{CABACC47-07D0-41AE-8B8B-A30F3192B976}"/>
              </a:ext>
            </a:extLst>
          </p:cNvPr>
          <p:cNvSpPr/>
          <p:nvPr/>
        </p:nvSpPr>
        <p:spPr>
          <a:xfrm>
            <a:off x="8625438" y="2995515"/>
            <a:ext cx="515248" cy="835587"/>
          </a:xfrm>
          <a:prstGeom prst="strip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52E938F-9C30-48B7-A4CB-98FBFD2D0BA4}"/>
              </a:ext>
            </a:extLst>
          </p:cNvPr>
          <p:cNvSpPr txBox="1"/>
          <p:nvPr/>
        </p:nvSpPr>
        <p:spPr>
          <a:xfrm>
            <a:off x="4037100" y="762477"/>
            <a:ext cx="3940629" cy="769441"/>
          </a:xfrm>
          <a:prstGeom prst="rect">
            <a:avLst/>
          </a:prstGeom>
          <a:solidFill>
            <a:srgbClr val="FFCC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4400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ক্রমধারা</a:t>
            </a:r>
            <a:endParaRPr lang="en-US" dirty="0">
              <a:solidFill>
                <a:srgbClr val="3333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BA9CDC7-DD67-437A-818D-B2B388A99A5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5" t="29720" r="17592" b="19434"/>
          <a:stretch/>
        </p:blipFill>
        <p:spPr>
          <a:xfrm>
            <a:off x="9231276" y="2674832"/>
            <a:ext cx="823810" cy="1548819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D80FAB4-8A58-4D20-80AE-49657397C79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91" y="5543385"/>
            <a:ext cx="11993145" cy="118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2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3" grpId="0" animBg="1"/>
      <p:bldP spid="23" grpId="1" animBg="1"/>
      <p:bldP spid="29" grpId="0" animBg="1"/>
      <p:bldP spid="2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0" y="0"/>
            <a:ext cx="12192000" cy="6863285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CFE2EEC-E176-4528-AA32-FB0DC5D3D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3DD2FF-3996-4A55-9E54-74C4DBD2FA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890" y="3003739"/>
            <a:ext cx="1976717" cy="181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56815C-6F24-4E5B-9222-9FB058B26E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807" y="2784594"/>
            <a:ext cx="2327462" cy="18619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FAE56B-FD98-426D-BB95-54B9B4C6B3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061" y="1313523"/>
            <a:ext cx="1062598" cy="98737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67C0D27-1346-4855-A6C6-952EF3DC2C2B}"/>
              </a:ext>
            </a:extLst>
          </p:cNvPr>
          <p:cNvCxnSpPr/>
          <p:nvPr/>
        </p:nvCxnSpPr>
        <p:spPr>
          <a:xfrm>
            <a:off x="6237892" y="1816406"/>
            <a:ext cx="2236709" cy="1590254"/>
          </a:xfrm>
          <a:prstGeom prst="straightConnector1">
            <a:avLst/>
          </a:prstGeom>
          <a:ln w="444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94FF18B-274F-42E5-B0A7-B3805BB0F338}"/>
              </a:ext>
            </a:extLst>
          </p:cNvPr>
          <p:cNvCxnSpPr/>
          <p:nvPr/>
        </p:nvCxnSpPr>
        <p:spPr>
          <a:xfrm flipH="1" flipV="1">
            <a:off x="6035923" y="2063785"/>
            <a:ext cx="2233115" cy="1845758"/>
          </a:xfrm>
          <a:prstGeom prst="straightConnector1">
            <a:avLst/>
          </a:prstGeom>
          <a:ln w="44450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40BBD23-3F8E-43F9-A463-AD1E61D84927}"/>
              </a:ext>
            </a:extLst>
          </p:cNvPr>
          <p:cNvCxnSpPr/>
          <p:nvPr/>
        </p:nvCxnSpPr>
        <p:spPr>
          <a:xfrm flipH="1">
            <a:off x="3469687" y="1698813"/>
            <a:ext cx="1956914" cy="1521139"/>
          </a:xfrm>
          <a:prstGeom prst="straightConnector1">
            <a:avLst/>
          </a:prstGeom>
          <a:ln w="444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E37C2AB-4B5A-406B-AF70-06EE63DC966C}"/>
              </a:ext>
            </a:extLst>
          </p:cNvPr>
          <p:cNvCxnSpPr/>
          <p:nvPr/>
        </p:nvCxnSpPr>
        <p:spPr>
          <a:xfrm flipV="1">
            <a:off x="3466736" y="1899536"/>
            <a:ext cx="2134124" cy="1603114"/>
          </a:xfrm>
          <a:prstGeom prst="straightConnector1">
            <a:avLst/>
          </a:prstGeom>
          <a:ln w="44450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566275B3-4FA9-497E-826E-95C385A8B16B}"/>
              </a:ext>
            </a:extLst>
          </p:cNvPr>
          <p:cNvSpPr/>
          <p:nvPr/>
        </p:nvSpPr>
        <p:spPr>
          <a:xfrm>
            <a:off x="2495550" y="304800"/>
            <a:ext cx="6781800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: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ED596A-1533-4DC5-A5E8-56D0AB4C885F}"/>
              </a:ext>
            </a:extLst>
          </p:cNvPr>
          <p:cNvSpPr txBox="1"/>
          <p:nvPr/>
        </p:nvSpPr>
        <p:spPr>
          <a:xfrm>
            <a:off x="2114550" y="5001161"/>
            <a:ext cx="7848600" cy="1200329"/>
          </a:xfrm>
          <a:prstGeom prst="rect">
            <a:avLst/>
          </a:prstGeom>
          <a:solidFill>
            <a:srgbClr val="FFCCCC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বিনা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পয়সায়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প্রান্ত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প্রান্তে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প্রেরণ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50462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0" y="0"/>
            <a:ext cx="12192000" cy="6863285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CFE2EEC-E176-4528-AA32-FB0DC5D3D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pic>
        <p:nvPicPr>
          <p:cNvPr id="7" name="Picture 6" descr="Picture1.jpg">
            <a:extLst>
              <a:ext uri="{FF2B5EF4-FFF2-40B4-BE49-F238E27FC236}">
                <a16:creationId xmlns:a16="http://schemas.microsoft.com/office/drawing/2014/main" id="{D7A2E4B0-5735-4FFD-BAAF-3A999E5D13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5267" y="342901"/>
            <a:ext cx="9024133" cy="6343650"/>
          </a:xfrm>
          <a:prstGeom prst="rect">
            <a:avLst/>
          </a:prstGeom>
        </p:spPr>
      </p:pic>
      <p:sp>
        <p:nvSpPr>
          <p:cNvPr id="8" name="Oval Callout 26">
            <a:extLst>
              <a:ext uri="{FF2B5EF4-FFF2-40B4-BE49-F238E27FC236}">
                <a16:creationId xmlns:a16="http://schemas.microsoft.com/office/drawing/2014/main" id="{6F6F144B-13E4-4540-850E-8C45683B7FE2}"/>
              </a:ext>
            </a:extLst>
          </p:cNvPr>
          <p:cNvSpPr/>
          <p:nvPr/>
        </p:nvSpPr>
        <p:spPr>
          <a:xfrm>
            <a:off x="7113925" y="2871488"/>
            <a:ext cx="2481636" cy="513301"/>
          </a:xfrm>
          <a:prstGeom prst="wedgeEllipseCallou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BANGLADESH</a:t>
            </a:r>
          </a:p>
        </p:txBody>
      </p:sp>
      <p:sp>
        <p:nvSpPr>
          <p:cNvPr id="9" name="Oval Callout 27">
            <a:extLst>
              <a:ext uri="{FF2B5EF4-FFF2-40B4-BE49-F238E27FC236}">
                <a16:creationId xmlns:a16="http://schemas.microsoft.com/office/drawing/2014/main" id="{8A57B713-938B-4EA3-AD73-CD934D1F110C}"/>
              </a:ext>
            </a:extLst>
          </p:cNvPr>
          <p:cNvSpPr/>
          <p:nvPr/>
        </p:nvSpPr>
        <p:spPr>
          <a:xfrm>
            <a:off x="3143249" y="2318899"/>
            <a:ext cx="1804827" cy="577463"/>
          </a:xfrm>
          <a:prstGeom prst="wedgeEllipse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ÀMERICA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C3A734-3F57-4E49-BFD3-0DB36EB8D19C}"/>
              </a:ext>
            </a:extLst>
          </p:cNvPr>
          <p:cNvSpPr/>
          <p:nvPr/>
        </p:nvSpPr>
        <p:spPr>
          <a:xfrm>
            <a:off x="3143249" y="1524819"/>
            <a:ext cx="1955228" cy="641625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23.11.2015</a:t>
            </a:r>
          </a:p>
          <a:p>
            <a:pPr algn="ctr"/>
            <a:r>
              <a:rPr lang="en-US" dirty="0"/>
              <a:t>10.05 AM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94151E-2F8E-4ADB-9366-92334A87A6E2}"/>
              </a:ext>
            </a:extLst>
          </p:cNvPr>
          <p:cNvSpPr/>
          <p:nvPr/>
        </p:nvSpPr>
        <p:spPr>
          <a:xfrm>
            <a:off x="7527530" y="2191904"/>
            <a:ext cx="1654425" cy="641625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23.11.2015</a:t>
            </a:r>
          </a:p>
          <a:p>
            <a:pPr algn="ctr"/>
            <a:r>
              <a:rPr lang="en-US" dirty="0"/>
              <a:t>10.06 AM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8A94E1-56A9-4B8D-99FA-9FDD8D6D9EEF}"/>
              </a:ext>
            </a:extLst>
          </p:cNvPr>
          <p:cNvSpPr txBox="1"/>
          <p:nvPr/>
        </p:nvSpPr>
        <p:spPr>
          <a:xfrm>
            <a:off x="2000249" y="4573191"/>
            <a:ext cx="7595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খুব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দ্রুত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প্রেরণ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42403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0" y="0"/>
            <a:ext cx="12192000" cy="6863285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CFE2EEC-E176-4528-AA32-FB0DC5D3D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5F19FD-67C1-49AF-89F9-3C9143044B12}"/>
              </a:ext>
            </a:extLst>
          </p:cNvPr>
          <p:cNvSpPr txBox="1"/>
          <p:nvPr/>
        </p:nvSpPr>
        <p:spPr>
          <a:xfrm>
            <a:off x="2078540" y="4370515"/>
            <a:ext cx="7772400" cy="707886"/>
          </a:xfrm>
          <a:prstGeom prst="rect">
            <a:avLst/>
          </a:prstGeom>
          <a:solidFill>
            <a:srgbClr val="FFCCCC"/>
          </a:solidFill>
          <a:ln w="38100">
            <a:solidFill>
              <a:srgbClr val="0033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স্মার্ট</a:t>
            </a:r>
            <a:r>
              <a:rPr lang="en-US" sz="40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ফোনের</a:t>
            </a:r>
            <a:r>
              <a:rPr lang="en-US" sz="40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0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endParaRPr lang="en-US" sz="40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http://www.wire2air.com/images/animated_email2sms.gif">
            <a:extLst>
              <a:ext uri="{FF2B5EF4-FFF2-40B4-BE49-F238E27FC236}">
                <a16:creationId xmlns:a16="http://schemas.microsoft.com/office/drawing/2014/main" id="{5F86F080-8445-4EEB-B037-FDB10C7551A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140" y="789115"/>
            <a:ext cx="7162800" cy="2983552"/>
          </a:xfrm>
          <a:prstGeom prst="rect">
            <a:avLst/>
          </a:prstGeom>
          <a:solidFill>
            <a:schemeClr val="bg1"/>
          </a:solidFill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 descr="C:\Users\Motiar\Desktop\mo.jpg">
            <a:extLst>
              <a:ext uri="{FF2B5EF4-FFF2-40B4-BE49-F238E27FC236}">
                <a16:creationId xmlns:a16="http://schemas.microsoft.com/office/drawing/2014/main" id="{8C30C315-3ACF-41F6-A23C-E9BDF3D6A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60140" y="1246315"/>
            <a:ext cx="1952625" cy="2343150"/>
          </a:xfrm>
          <a:prstGeom prst="rect">
            <a:avLst/>
          </a:prstGeom>
          <a:noFill/>
        </p:spPr>
      </p:pic>
      <p:pic>
        <p:nvPicPr>
          <p:cNvPr id="9" name="Picture 3" descr="C:\Users\Motiar\Desktop\mo 2.jpg">
            <a:extLst>
              <a:ext uri="{FF2B5EF4-FFF2-40B4-BE49-F238E27FC236}">
                <a16:creationId xmlns:a16="http://schemas.microsoft.com/office/drawing/2014/main" id="{66759AF9-BF6E-4137-8D9C-A3D02CA41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07140" y="2389315"/>
            <a:ext cx="1981200" cy="1371600"/>
          </a:xfrm>
          <a:prstGeom prst="rect">
            <a:avLst/>
          </a:prstGeom>
          <a:noFill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90EA840-ED38-4773-8770-3C5581C4DB3B}"/>
              </a:ext>
            </a:extLst>
          </p:cNvPr>
          <p:cNvSpPr/>
          <p:nvPr/>
        </p:nvSpPr>
        <p:spPr bwMode="auto">
          <a:xfrm>
            <a:off x="4220580" y="3162300"/>
            <a:ext cx="11430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4A7A3C4-84C9-4100-B429-84A4F246AFD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91" y="5543385"/>
            <a:ext cx="11993145" cy="118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86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0" y="0"/>
            <a:ext cx="12192000" cy="6863285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CFE2EEC-E176-4528-AA32-FB0DC5D3D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pic>
        <p:nvPicPr>
          <p:cNvPr id="6" name="Picture 2" descr="C:\Users\Motiar\Desktop\c.gif">
            <a:extLst>
              <a:ext uri="{FF2B5EF4-FFF2-40B4-BE49-F238E27FC236}">
                <a16:creationId xmlns:a16="http://schemas.microsoft.com/office/drawing/2014/main" id="{84CD5641-0C07-404A-9ECF-6A5014ACCB7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7368" y="454492"/>
            <a:ext cx="5410200" cy="40386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242CA0-6AFB-49B0-9605-1E87A7C0E76F}"/>
              </a:ext>
            </a:extLst>
          </p:cNvPr>
          <p:cNvSpPr txBox="1"/>
          <p:nvPr/>
        </p:nvSpPr>
        <p:spPr>
          <a:xfrm>
            <a:off x="2514600" y="4724400"/>
            <a:ext cx="716280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রাত-দিন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২৪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ঘন্টাই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যায়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CF2C1D-54FE-4C53-9B60-A87262CCBE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91" y="5543385"/>
            <a:ext cx="11993145" cy="118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7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0" y="0"/>
            <a:ext cx="12192000" cy="6863285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CFE2EEC-E176-4528-AA32-FB0DC5D3D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EA1D3A-DF57-4380-9529-5C4C030B8BE4}"/>
              </a:ext>
            </a:extLst>
          </p:cNvPr>
          <p:cNvSpPr txBox="1"/>
          <p:nvPr/>
        </p:nvSpPr>
        <p:spPr>
          <a:xfrm>
            <a:off x="1583240" y="4459514"/>
            <a:ext cx="87630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গোপনীয়তা</a:t>
            </a:r>
            <a:r>
              <a:rPr lang="en-US" sz="54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রক্ষা</a:t>
            </a:r>
            <a:r>
              <a:rPr lang="en-US" sz="54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54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endParaRPr lang="en-US" sz="5400" b="1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4" descr="C:\Users\Motiar\Desktop\lock.jpg">
            <a:extLst>
              <a:ext uri="{FF2B5EF4-FFF2-40B4-BE49-F238E27FC236}">
                <a16:creationId xmlns:a16="http://schemas.microsoft.com/office/drawing/2014/main" id="{21DC129F-794F-4FD5-B3A8-6D2622F36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35840" y="497114"/>
            <a:ext cx="5029200" cy="3657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5E9E9F-251A-41F4-97CE-B13AB97B48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91" y="5557899"/>
            <a:ext cx="11993145" cy="118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56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0" y="0"/>
            <a:ext cx="12192000" cy="6863285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CFE2EEC-E176-4528-AA32-FB0DC5D3D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pic>
        <p:nvPicPr>
          <p:cNvPr id="6" name="Picture 3" descr="C:\Users\Motiar\Desktop\yah 2.png">
            <a:extLst>
              <a:ext uri="{FF2B5EF4-FFF2-40B4-BE49-F238E27FC236}">
                <a16:creationId xmlns:a16="http://schemas.microsoft.com/office/drawing/2014/main" id="{4F3344F8-1EAE-448C-B3AB-056AA87D2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281" y="1464129"/>
            <a:ext cx="2801937" cy="48895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ECC17E-2559-4E10-A36A-9BECB2645106}"/>
              </a:ext>
            </a:extLst>
          </p:cNvPr>
          <p:cNvSpPr txBox="1"/>
          <p:nvPr/>
        </p:nvSpPr>
        <p:spPr>
          <a:xfrm>
            <a:off x="2521679" y="417232"/>
            <a:ext cx="6477000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বিনামূল্যে</a:t>
            </a:r>
            <a:r>
              <a:rPr lang="en-US" sz="40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0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40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খোলা</a:t>
            </a:r>
            <a:r>
              <a:rPr lang="en-US" sz="40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endParaRPr lang="en-US" sz="40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8BFDBC0-39A7-4FF6-8912-3C4457AD016E}"/>
              </a:ext>
            </a:extLst>
          </p:cNvPr>
          <p:cNvCxnSpPr/>
          <p:nvPr/>
        </p:nvCxnSpPr>
        <p:spPr>
          <a:xfrm rot="16200000" flipH="1">
            <a:off x="3588479" y="3153229"/>
            <a:ext cx="4267200" cy="3048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82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0" y="0"/>
            <a:ext cx="12192000" cy="6863285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CFE2EEC-E176-4528-AA32-FB0DC5D3D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DD0812A-A4FE-4661-A764-6BB36BEF6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09711" y="3606800"/>
            <a:ext cx="666174" cy="5348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BFE69C1-23D5-4865-A150-5792F6468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09711" y="3681523"/>
            <a:ext cx="666174" cy="5348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715CAA3-72F1-4DAE-904B-FE7EBA4D5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09711" y="3681523"/>
            <a:ext cx="666174" cy="5348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252A885A-0A3F-49A8-B359-0FD1B328E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09711" y="3681523"/>
            <a:ext cx="666174" cy="5348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5E84382F-FAF9-45CE-8698-9FE0F3654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09711" y="3681523"/>
            <a:ext cx="666174" cy="5348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42E4D749-EC29-4E20-A63C-B0C353A12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20191" y="3606807"/>
            <a:ext cx="666174" cy="5348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0312E2C-4E14-49E0-BA2F-EB0F4DD0856D}"/>
              </a:ext>
            </a:extLst>
          </p:cNvPr>
          <p:cNvSpPr txBox="1"/>
          <p:nvPr/>
        </p:nvSpPr>
        <p:spPr>
          <a:xfrm>
            <a:off x="2341410" y="330200"/>
            <a:ext cx="6934200" cy="769441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একসাথে</a:t>
            </a:r>
            <a:r>
              <a:rPr lang="en-US" sz="44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44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4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পাঠানো</a:t>
            </a:r>
            <a:r>
              <a:rPr lang="en-US" sz="44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যায়</a:t>
            </a:r>
            <a:endParaRPr lang="en-US" sz="4400" dirty="0">
              <a:solidFill>
                <a:srgbClr val="0033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2" descr="E:\MOTIAR\Motiar D. Content\Class Viii\Picture\পাঠ ৪৬ দৈন্ন্দিন সমস্যা\child-using-computer-clipart-i13.jpg">
            <a:extLst>
              <a:ext uri="{FF2B5EF4-FFF2-40B4-BE49-F238E27FC236}">
                <a16:creationId xmlns:a16="http://schemas.microsoft.com/office/drawing/2014/main" id="{88595602-9BDF-406C-AC5B-7C529F063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210" y="3874238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E:\MOTIAR\Motiar D. Content\Class Viii\Picture\পাঠ ৪৬ দৈন্ন্দিন সমস্যা\boy-computer-15560387.jpg">
            <a:extLst>
              <a:ext uri="{FF2B5EF4-FFF2-40B4-BE49-F238E27FC236}">
                <a16:creationId xmlns:a16="http://schemas.microsoft.com/office/drawing/2014/main" id="{40BB2B94-A6B1-40B6-ACE3-BEEBE7B1D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9"/>
          <a:stretch/>
        </p:blipFill>
        <p:spPr bwMode="auto">
          <a:xfrm>
            <a:off x="1739470" y="2540000"/>
            <a:ext cx="2027969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E:\MOTIAR\Motiar D. Content\Class Viii\Picture\পাঠ ৪৬ দৈন্ন্দিন সমস্যা\0060-0808-0413-3208_Boy_Using_His_Computer_on_a_Train_clipart_image.jpg">
            <a:extLst>
              <a:ext uri="{FF2B5EF4-FFF2-40B4-BE49-F238E27FC236}">
                <a16:creationId xmlns:a16="http://schemas.microsoft.com/office/drawing/2014/main" id="{50E72D38-9184-411F-A011-4FBE42A51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955" y="1320984"/>
            <a:ext cx="2505075" cy="189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E:\MOTIAR\Motiar D. Content\Class Viii\Picture\পাঠ ৪৬ দৈন্ন্দিন সমস্যা\free-computer-clipart-for-teachers-0060-0808-0413-3212_Small_Boy_Using_a_PC_Computer_clipart_image.jpg">
            <a:extLst>
              <a:ext uri="{FF2B5EF4-FFF2-40B4-BE49-F238E27FC236}">
                <a16:creationId xmlns:a16="http://schemas.microsoft.com/office/drawing/2014/main" id="{4EAB517A-F764-4C0C-B1B6-0B981933F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810" y="3948961"/>
            <a:ext cx="2788220" cy="239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E:\MOTIAR\Motiar D. Content\Class Viii\Picture\পাঠ ৪৬ দৈন্ন্দিন সমস্যা\0511-0708-2216-3248.jpg.png">
            <a:extLst>
              <a:ext uri="{FF2B5EF4-FFF2-40B4-BE49-F238E27FC236}">
                <a16:creationId xmlns:a16="http://schemas.microsoft.com/office/drawing/2014/main" id="{B8D98997-3AC5-44F8-95C0-582128399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210" y="1844313"/>
            <a:ext cx="1677987" cy="137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24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4 0.01181 L 0.20599 -0.27592 C 0.24922 -0.34143 0.30573 -0.37106 0.3599 -0.36018 C 0.42161 -0.34745 0.46575 -0.29768 0.49141 -0.21782 L 0.61758 0.13704 " pathEditMode="relative" rAng="540000" ptsTypes="AAAAA">
                                      <p:cBhvr>
                                        <p:cTn id="6" dur="6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04" y="-1449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71 -0.03796 L 0.18919 -0.22592 C 0.21549 -0.26759 0.25963 -0.29907 0.30937 -0.3155 C 0.36654 -0.33402 0.4151 -0.3324 0.45247 -0.31134 L 0.63125 -0.22268 " pathEditMode="relative" rAng="20760000" ptsTypes="AAAAA">
                                      <p:cBhvr>
                                        <p:cTn id="8" dur="7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87" y="-1726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0.08581 -0.27175 C 0.10417 -0.33356 0.13112 -0.3662 0.15977 -0.3662 C 0.1918 -0.3662 0.21758 -0.33356 0.23607 -0.27175 L 0.32331 -4.44444E-6 " pathEditMode="relative" rAng="0" ptsTypes="AAAAA">
                                      <p:cBhvr>
                                        <p:cTn id="1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9" y="-1831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0.01088 L 0.05495 -0.13564 C 0.06641 -0.16712 0.09037 -0.19814 0.1198 -0.22175 C 0.15339 -0.24884 0.18425 -0.2618 0.21068 -0.25972 L 0.33464 -0.25763 " pathEditMode="relative" rAng="19740000" ptsTypes="AAAAA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30" y="-1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0" y="0"/>
            <a:ext cx="12192000" cy="6863285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CFE2EEC-E176-4528-AA32-FB0DC5D3D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C0FC75-85E5-4B67-847F-F32FED33E29A}"/>
              </a:ext>
            </a:extLst>
          </p:cNvPr>
          <p:cNvSpPr txBox="1"/>
          <p:nvPr/>
        </p:nvSpPr>
        <p:spPr>
          <a:xfrm>
            <a:off x="2503714" y="3345543"/>
            <a:ext cx="7696200" cy="1938992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লেনদেনের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প্রচলিত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ডাক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ও ই-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সুবিধাজনক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pic>
        <p:nvPicPr>
          <p:cNvPr id="8" name="Picture 2" descr="C:\Users\Motiar\Desktop\dal.jpg">
            <a:extLst>
              <a:ext uri="{FF2B5EF4-FFF2-40B4-BE49-F238E27FC236}">
                <a16:creationId xmlns:a16="http://schemas.microsoft.com/office/drawing/2014/main" id="{4C7EBBBB-F262-44D9-AC3E-004CA68C8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38349" y="490799"/>
            <a:ext cx="2619375" cy="22098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0525282-189A-4019-9816-8F32476F686B}"/>
              </a:ext>
            </a:extLst>
          </p:cNvPr>
          <p:cNvGrpSpPr/>
          <p:nvPr/>
        </p:nvGrpSpPr>
        <p:grpSpPr>
          <a:xfrm>
            <a:off x="5084769" y="1018055"/>
            <a:ext cx="5539688" cy="1110820"/>
            <a:chOff x="1106908" y="1505407"/>
            <a:chExt cx="6947549" cy="122958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146B3D0-22E2-4A9C-A74B-CFF231197D20}"/>
                </a:ext>
              </a:extLst>
            </p:cNvPr>
            <p:cNvSpPr txBox="1"/>
            <p:nvPr/>
          </p:nvSpPr>
          <p:spPr>
            <a:xfrm>
              <a:off x="1399224" y="1505407"/>
              <a:ext cx="6378037" cy="1212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দলগত</a:t>
              </a:r>
              <a:r>
                <a:rPr lang="en-US" sz="5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69591FF-3C91-45D6-92EE-316A1204D9ED}"/>
                </a:ext>
              </a:extLst>
            </p:cNvPr>
            <p:cNvGrpSpPr/>
            <p:nvPr/>
          </p:nvGrpSpPr>
          <p:grpSpPr>
            <a:xfrm flipV="1">
              <a:off x="1106908" y="2310611"/>
              <a:ext cx="6947549" cy="424385"/>
              <a:chOff x="3946478" y="3668136"/>
              <a:chExt cx="6271142" cy="708913"/>
            </a:xfrm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331574D9-5F36-4B50-9338-74944711DC15}"/>
                  </a:ext>
                </a:extLst>
              </p:cNvPr>
              <p:cNvSpPr/>
              <p:nvPr/>
            </p:nvSpPr>
            <p:spPr>
              <a:xfrm>
                <a:off x="3946478" y="3668136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7030A0"/>
                  </a:solidFill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3EE4869F-4BED-49E9-8853-246A0667BC39}"/>
                  </a:ext>
                </a:extLst>
              </p:cNvPr>
              <p:cNvSpPr/>
              <p:nvPr/>
            </p:nvSpPr>
            <p:spPr>
              <a:xfrm>
                <a:off x="4085230" y="369770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61E9CBDC-CC87-4A8F-B026-F1732F0B9371}"/>
                  </a:ext>
                </a:extLst>
              </p:cNvPr>
              <p:cNvSpPr/>
              <p:nvPr/>
            </p:nvSpPr>
            <p:spPr>
              <a:xfrm>
                <a:off x="4210334" y="371362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F61ED02C-20EC-41BC-9D88-C2E7460A5D4A}"/>
                  </a:ext>
                </a:extLst>
              </p:cNvPr>
              <p:cNvSpPr/>
              <p:nvPr/>
            </p:nvSpPr>
            <p:spPr>
              <a:xfrm>
                <a:off x="4335438" y="372954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  <p:sp>
            <p:nvSpPr>
              <p:cNvPr id="18" name="Freeform 9">
                <a:extLst>
                  <a:ext uri="{FF2B5EF4-FFF2-40B4-BE49-F238E27FC236}">
                    <a16:creationId xmlns:a16="http://schemas.microsoft.com/office/drawing/2014/main" id="{9C12413B-DF00-4A7A-8167-2AEC3367906D}"/>
                  </a:ext>
                </a:extLst>
              </p:cNvPr>
              <p:cNvSpPr/>
              <p:nvPr/>
            </p:nvSpPr>
            <p:spPr>
              <a:xfrm>
                <a:off x="4460542" y="374546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  <p:sp>
            <p:nvSpPr>
              <p:cNvPr id="19" name="Freeform 10">
                <a:extLst>
                  <a:ext uri="{FF2B5EF4-FFF2-40B4-BE49-F238E27FC236}">
                    <a16:creationId xmlns:a16="http://schemas.microsoft.com/office/drawing/2014/main" id="{D51E5554-5323-4B99-A517-A41F5809CD2A}"/>
                  </a:ext>
                </a:extLst>
              </p:cNvPr>
              <p:cNvSpPr/>
              <p:nvPr/>
            </p:nvSpPr>
            <p:spPr>
              <a:xfrm>
                <a:off x="4585646" y="376138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24535383-FF8F-4E0A-A0EA-1E24FCC25B92}"/>
                  </a:ext>
                </a:extLst>
              </p:cNvPr>
              <p:cNvSpPr/>
              <p:nvPr/>
            </p:nvSpPr>
            <p:spPr>
              <a:xfrm>
                <a:off x="4710750" y="377730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  <p:sp>
            <p:nvSpPr>
              <p:cNvPr id="21" name="Freeform 12">
                <a:extLst>
                  <a:ext uri="{FF2B5EF4-FFF2-40B4-BE49-F238E27FC236}">
                    <a16:creationId xmlns:a16="http://schemas.microsoft.com/office/drawing/2014/main" id="{79DCA50E-C6BB-4EC9-8457-7EE7AF365822}"/>
                  </a:ext>
                </a:extLst>
              </p:cNvPr>
              <p:cNvSpPr/>
              <p:nvPr/>
            </p:nvSpPr>
            <p:spPr>
              <a:xfrm>
                <a:off x="4835854" y="379322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  <p:sp>
            <p:nvSpPr>
              <p:cNvPr id="22" name="Freeform 13">
                <a:extLst>
                  <a:ext uri="{FF2B5EF4-FFF2-40B4-BE49-F238E27FC236}">
                    <a16:creationId xmlns:a16="http://schemas.microsoft.com/office/drawing/2014/main" id="{CA04266C-5575-4049-95F8-03D5530A61E3}"/>
                  </a:ext>
                </a:extLst>
              </p:cNvPr>
              <p:cNvSpPr/>
              <p:nvPr/>
            </p:nvSpPr>
            <p:spPr>
              <a:xfrm>
                <a:off x="4960958" y="380914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  <p:sp>
            <p:nvSpPr>
              <p:cNvPr id="23" name="Freeform 14">
                <a:extLst>
                  <a:ext uri="{FF2B5EF4-FFF2-40B4-BE49-F238E27FC236}">
                    <a16:creationId xmlns:a16="http://schemas.microsoft.com/office/drawing/2014/main" id="{0B9D3067-4BF0-4CA0-9FEE-94230FB1FABB}"/>
                  </a:ext>
                </a:extLst>
              </p:cNvPr>
              <p:cNvSpPr/>
              <p:nvPr/>
            </p:nvSpPr>
            <p:spPr>
              <a:xfrm>
                <a:off x="5086062" y="382506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E314736F-0AD0-4B28-9C19-223F27262F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91" y="5557899"/>
            <a:ext cx="11993145" cy="118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4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0" y="0"/>
            <a:ext cx="12192000" cy="6863285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CFE2EEC-E176-4528-AA32-FB0DC5D3D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71FD92-64CB-403E-B303-871F359FF6FF}"/>
              </a:ext>
            </a:extLst>
          </p:cNvPr>
          <p:cNvSpPr txBox="1"/>
          <p:nvPr/>
        </p:nvSpPr>
        <p:spPr>
          <a:xfrm>
            <a:off x="3762829" y="555171"/>
            <a:ext cx="5181600" cy="769441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ব্যবহারে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সতর্কতা</a:t>
            </a:r>
            <a:endParaRPr lang="en-US" sz="44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A41C07-E5D4-49BB-8489-5611D5960F32}"/>
              </a:ext>
            </a:extLst>
          </p:cNvPr>
          <p:cNvSpPr txBox="1"/>
          <p:nvPr/>
        </p:nvSpPr>
        <p:spPr>
          <a:xfrm>
            <a:off x="3229429" y="5050970"/>
            <a:ext cx="5715000" cy="646331"/>
          </a:xfrm>
          <a:prstGeom prst="rect">
            <a:avLst/>
          </a:prstGeom>
          <a:ln w="57150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সন্দেহজনক</a:t>
            </a:r>
            <a:r>
              <a:rPr lang="en-US" sz="36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6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6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খোলা</a:t>
            </a:r>
            <a:r>
              <a:rPr lang="en-US" sz="36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উচিত</a:t>
            </a:r>
            <a:r>
              <a:rPr lang="en-US" sz="36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36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8" name="Picture 2" descr="E:\MOTIAR\Motiar D. Content\Class Viii\Picture\পাঠ ৪৬ দৈন্ন্দিন সমস্যা\do 3.jpg">
            <a:extLst>
              <a:ext uri="{FF2B5EF4-FFF2-40B4-BE49-F238E27FC236}">
                <a16:creationId xmlns:a16="http://schemas.microsoft.com/office/drawing/2014/main" id="{5345948C-08ED-43FD-9E4E-A3F16E3C1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48429" y="1774371"/>
            <a:ext cx="6781799" cy="289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696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0" y="0"/>
            <a:ext cx="12192000" cy="6863285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CFE2EEC-E176-4528-AA32-FB0DC5D3D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148C23-3E46-4663-A186-0E5F42DE9898}"/>
              </a:ext>
            </a:extLst>
          </p:cNvPr>
          <p:cNvSpPr txBox="1"/>
          <p:nvPr/>
        </p:nvSpPr>
        <p:spPr>
          <a:xfrm>
            <a:off x="2019300" y="5155406"/>
            <a:ext cx="8001000" cy="1200329"/>
          </a:xfrm>
          <a:prstGeom prst="rect">
            <a:avLst/>
          </a:prstGeom>
          <a:solidFill>
            <a:srgbClr val="FFCCCC"/>
          </a:solidFill>
          <a:ln>
            <a:solidFill>
              <a:srgbClr val="0000CC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সন্দেহজনক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বিপদজনক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ভাইরাস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এসে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যন্ত্রটি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নষ্ট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পারে</a:t>
            </a:r>
            <a:endParaRPr lang="en-US" sz="36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" descr="E:\MOTIAR\Motiar D. Content\Class Viii\Picture\পাঠ ৪৬ দৈন্ন্দিন সমস্যা\do 1.jpg">
            <a:extLst>
              <a:ext uri="{FF2B5EF4-FFF2-40B4-BE49-F238E27FC236}">
                <a16:creationId xmlns:a16="http://schemas.microsoft.com/office/drawing/2014/main" id="{3E84FED6-3B11-4D21-821C-014387822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19500" y="2107406"/>
            <a:ext cx="4953000" cy="2643187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123E6BE-F83E-4EC7-BA43-71589872D60A}"/>
              </a:ext>
            </a:extLst>
          </p:cNvPr>
          <p:cNvSpPr txBox="1"/>
          <p:nvPr/>
        </p:nvSpPr>
        <p:spPr>
          <a:xfrm>
            <a:off x="3314700" y="659606"/>
            <a:ext cx="5181600" cy="769441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ব্যবহারে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সতর্কতা</a:t>
            </a:r>
            <a:endParaRPr lang="en-US" sz="44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7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-1"/>
            <a:ext cx="12221029" cy="6871253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B439057-358D-4000-AB7A-1D1502FA5CC0}"/>
              </a:ext>
            </a:extLst>
          </p:cNvPr>
          <p:cNvSpPr txBox="1"/>
          <p:nvPr/>
        </p:nvSpPr>
        <p:spPr>
          <a:xfrm>
            <a:off x="2672007" y="5183068"/>
            <a:ext cx="7315200" cy="646331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দেখলে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ঠিক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নয়</a:t>
            </a:r>
            <a:endParaRPr lang="en-US" sz="36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3" name="Picture 2" descr="E:\MOTIAR\Motiar D. Content\Class Viii\Picture\পাঠ ৪৬ দৈন্ন্দিন সমস্যা\do 2.jpg">
            <a:extLst>
              <a:ext uri="{FF2B5EF4-FFF2-40B4-BE49-F238E27FC236}">
                <a16:creationId xmlns:a16="http://schemas.microsoft.com/office/drawing/2014/main" id="{57C99A1F-053F-4B22-BB9B-EBA94FC18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53007" y="2058868"/>
            <a:ext cx="6324600" cy="3048000"/>
          </a:xfrm>
          <a:prstGeom prst="rect">
            <a:avLst/>
          </a:prstGeom>
          <a:noFill/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FE93EAA-5C6F-470A-BF24-EB4C807A0883}"/>
              </a:ext>
            </a:extLst>
          </p:cNvPr>
          <p:cNvSpPr txBox="1"/>
          <p:nvPr/>
        </p:nvSpPr>
        <p:spPr>
          <a:xfrm>
            <a:off x="3586407" y="687268"/>
            <a:ext cx="5181600" cy="769441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ব্যবহারে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সতর্কতা</a:t>
            </a:r>
            <a:endParaRPr lang="en-US" sz="44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082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-1"/>
            <a:ext cx="12221029" cy="6871253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2F5209-B3D5-40CD-8817-25D603D1984D}"/>
              </a:ext>
            </a:extLst>
          </p:cNvPr>
          <p:cNvSpPr txBox="1"/>
          <p:nvPr/>
        </p:nvSpPr>
        <p:spPr>
          <a:xfrm>
            <a:off x="2529859" y="687268"/>
            <a:ext cx="7105650" cy="769441"/>
          </a:xfrm>
          <a:prstGeom prst="rect">
            <a:avLst/>
          </a:prstGeom>
          <a:solidFill>
            <a:srgbClr val="FFCCCC"/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400" b="1" dirty="0" err="1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400" b="1" dirty="0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4400" b="1" dirty="0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প্রদানকারী</a:t>
            </a:r>
            <a:r>
              <a:rPr lang="en-US" sz="4400" b="1" dirty="0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সাইটসমূহঃ</a:t>
            </a:r>
            <a:endParaRPr lang="en-US" sz="4400" b="1" dirty="0">
              <a:ln w="11430"/>
              <a:solidFill>
                <a:schemeClr val="accent4">
                  <a:lumMod val="1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2" descr="E:\MOTIAR\D,contennt Picture 2\em 7.jpg">
            <a:extLst>
              <a:ext uri="{FF2B5EF4-FFF2-40B4-BE49-F238E27FC236}">
                <a16:creationId xmlns:a16="http://schemas.microsoft.com/office/drawing/2014/main" id="{257084F7-BF50-4141-A23E-E9DC5B2E0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259" y="2021806"/>
            <a:ext cx="2895600" cy="11811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E:\MOTIAR\D,contennt Picture 2\gmail 1.jpg">
            <a:extLst>
              <a:ext uri="{FF2B5EF4-FFF2-40B4-BE49-F238E27FC236}">
                <a16:creationId xmlns:a16="http://schemas.microsoft.com/office/drawing/2014/main" id="{0C82234A-15C3-4CA7-B758-EABD9127F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059" y="1826544"/>
            <a:ext cx="3219450" cy="14192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1" name="Picture 4" descr="E:\MOTIAR\D,contennt Picture 2\win.jpg">
            <a:extLst>
              <a:ext uri="{FF2B5EF4-FFF2-40B4-BE49-F238E27FC236}">
                <a16:creationId xmlns:a16="http://schemas.microsoft.com/office/drawing/2014/main" id="{6AC07414-835D-46E3-9569-17A59DF69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672" y="4264944"/>
            <a:ext cx="2947987" cy="138545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E:\MOTIAR\D,contennt Picture 2\aol.jpg">
            <a:extLst>
              <a:ext uri="{FF2B5EF4-FFF2-40B4-BE49-F238E27FC236}">
                <a16:creationId xmlns:a16="http://schemas.microsoft.com/office/drawing/2014/main" id="{52F71261-721D-4B8E-9FBA-AC0F5A17D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459" y="4188750"/>
            <a:ext cx="3219450" cy="15240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8928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-1"/>
            <a:ext cx="12221029" cy="6871253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pic>
        <p:nvPicPr>
          <p:cNvPr id="6" name="Picture 5" descr="b1.jpg">
            <a:extLst>
              <a:ext uri="{FF2B5EF4-FFF2-40B4-BE49-F238E27FC236}">
                <a16:creationId xmlns:a16="http://schemas.microsoft.com/office/drawing/2014/main" id="{27553A5D-7428-42ED-8EB5-701D2329C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458" y="1636485"/>
            <a:ext cx="5562600" cy="29109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933F5B-2859-4195-B4B9-9D4C2BFFA1A4}"/>
              </a:ext>
            </a:extLst>
          </p:cNvPr>
          <p:cNvSpPr txBox="1"/>
          <p:nvPr/>
        </p:nvSpPr>
        <p:spPr>
          <a:xfrm>
            <a:off x="3309258" y="392222"/>
            <a:ext cx="5791200" cy="8309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4">
                    <a:lumMod val="10000"/>
                  </a:schemeClr>
                </a:solidFill>
              </a:rPr>
              <a:t>Mozilla Firefox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6CBE86-8A09-4643-B601-E639253862FB}"/>
              </a:ext>
            </a:extLst>
          </p:cNvPr>
          <p:cNvSpPr txBox="1"/>
          <p:nvPr/>
        </p:nvSpPr>
        <p:spPr>
          <a:xfrm>
            <a:off x="2242458" y="4836885"/>
            <a:ext cx="7696200" cy="1200329"/>
          </a:xfrm>
          <a:prstGeom prst="rect">
            <a:avLst/>
          </a:prstGeom>
          <a:solidFill>
            <a:srgbClr val="FFCCCC"/>
          </a:solidFill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Mozilla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Firefoxএর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আইকনে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182849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-1"/>
            <a:ext cx="12221029" cy="6871253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1A81ED-E7E6-4481-826E-F20D6FE6AD32}"/>
              </a:ext>
            </a:extLst>
          </p:cNvPr>
          <p:cNvSpPr txBox="1"/>
          <p:nvPr/>
        </p:nvSpPr>
        <p:spPr>
          <a:xfrm>
            <a:off x="2489200" y="5030668"/>
            <a:ext cx="7391400" cy="769441"/>
          </a:xfrm>
          <a:prstGeom prst="rect">
            <a:avLst/>
          </a:prstGeom>
          <a:solidFill>
            <a:srgbClr val="FFCCCC"/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address bar এ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ইয়াহুর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লিখি</a:t>
            </a:r>
            <a:endParaRPr lang="en-US" sz="44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2" descr="C:\Users\Motiar\Desktop\goo.JPG">
            <a:extLst>
              <a:ext uri="{FF2B5EF4-FFF2-40B4-BE49-F238E27FC236}">
                <a16:creationId xmlns:a16="http://schemas.microsoft.com/office/drawing/2014/main" id="{67AA6957-B5E5-4508-9A29-FD28F6FBE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9200" y="687268"/>
            <a:ext cx="7010400" cy="33156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7140E2F-B158-4C80-A2F1-BAD46582B2BA}"/>
              </a:ext>
            </a:extLst>
          </p:cNvPr>
          <p:cNvSpPr txBox="1"/>
          <p:nvPr/>
        </p:nvSpPr>
        <p:spPr>
          <a:xfrm>
            <a:off x="2870200" y="763468"/>
            <a:ext cx="3581400" cy="52322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www.yahoo.com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29FF0C9-8939-4300-9A69-C0BCE45BC1F1}"/>
              </a:ext>
            </a:extLst>
          </p:cNvPr>
          <p:cNvCxnSpPr>
            <a:endCxn id="9" idx="2"/>
          </p:cNvCxnSpPr>
          <p:nvPr/>
        </p:nvCxnSpPr>
        <p:spPr>
          <a:xfrm rot="16200000" flipV="1">
            <a:off x="3417560" y="2530028"/>
            <a:ext cx="3591580" cy="1104900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502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-1"/>
            <a:ext cx="12221029" cy="6871253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37CDA9-805A-4C25-A441-04DBF9306540}"/>
              </a:ext>
            </a:extLst>
          </p:cNvPr>
          <p:cNvSpPr txBox="1"/>
          <p:nvPr/>
        </p:nvSpPr>
        <p:spPr>
          <a:xfrm>
            <a:off x="3060700" y="4371651"/>
            <a:ext cx="6070600" cy="830997"/>
          </a:xfrm>
          <a:prstGeom prst="rect">
            <a:avLst/>
          </a:prstGeom>
          <a:ln w="57150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Mail এ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8" name="Picture 2" descr="C:\Users\Motiar\Desktop\y 2.png">
            <a:extLst>
              <a:ext uri="{FF2B5EF4-FFF2-40B4-BE49-F238E27FC236}">
                <a16:creationId xmlns:a16="http://schemas.microsoft.com/office/drawing/2014/main" id="{16403886-8229-4794-9A99-C346CA509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9006" y="866451"/>
            <a:ext cx="7353987" cy="3101572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4E30079-ABB0-4F14-A34A-0D929F8D4652}"/>
              </a:ext>
            </a:extLst>
          </p:cNvPr>
          <p:cNvCxnSpPr>
            <a:cxnSpLocks/>
          </p:cNvCxnSpPr>
          <p:nvPr/>
        </p:nvCxnSpPr>
        <p:spPr>
          <a:xfrm>
            <a:off x="4781207" y="4371651"/>
            <a:ext cx="73891" cy="27003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174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-1"/>
            <a:ext cx="12221029" cy="6871253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C3F3012-3775-458B-BDBE-18B4FFB15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35672" y="1830268"/>
            <a:ext cx="5320655" cy="41354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D8BE82-3FB5-4510-AE0E-E58F6337AAD3}"/>
              </a:ext>
            </a:extLst>
          </p:cNvPr>
          <p:cNvSpPr txBox="1"/>
          <p:nvPr/>
        </p:nvSpPr>
        <p:spPr>
          <a:xfrm>
            <a:off x="2286000" y="687268"/>
            <a:ext cx="7620000" cy="646331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Yahoo mail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window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খুলবে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: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4A5F7CE-9E02-45F2-AFB4-EDA85D86FF76}"/>
              </a:ext>
            </a:extLst>
          </p:cNvPr>
          <p:cNvCxnSpPr/>
          <p:nvPr/>
        </p:nvCxnSpPr>
        <p:spPr>
          <a:xfrm rot="16200000" flipH="1">
            <a:off x="5334000" y="1677868"/>
            <a:ext cx="1600200" cy="838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615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0"/>
            <a:ext cx="12221029" cy="6871253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641C5D-5C23-4FAF-BB60-7BCAA559EC1C}"/>
              </a:ext>
            </a:extLst>
          </p:cNvPr>
          <p:cNvSpPr txBox="1"/>
          <p:nvPr/>
        </p:nvSpPr>
        <p:spPr>
          <a:xfrm>
            <a:off x="2367156" y="4770098"/>
            <a:ext cx="7457687" cy="584775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Yahoo mail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window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32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E:\MOTIAR\D,contennt Picture 2\pair.gif">
            <a:extLst>
              <a:ext uri="{FF2B5EF4-FFF2-40B4-BE49-F238E27FC236}">
                <a16:creationId xmlns:a16="http://schemas.microsoft.com/office/drawing/2014/main" id="{D2DAA982-279C-46F0-9D2E-55A4D8834B3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818" y="1674225"/>
            <a:ext cx="3036361" cy="2811445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D487884-2465-40F4-ADA3-FE52E92FD364}"/>
              </a:ext>
            </a:extLst>
          </p:cNvPr>
          <p:cNvGrpSpPr/>
          <p:nvPr/>
        </p:nvGrpSpPr>
        <p:grpSpPr>
          <a:xfrm>
            <a:off x="3311641" y="318939"/>
            <a:ext cx="5539688" cy="1095024"/>
            <a:chOff x="1106908" y="1522892"/>
            <a:chExt cx="6947549" cy="121210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6741D28-DF7E-43E5-BE1A-809CF45A1766}"/>
                </a:ext>
              </a:extLst>
            </p:cNvPr>
            <p:cNvSpPr txBox="1"/>
            <p:nvPr/>
          </p:nvSpPr>
          <p:spPr>
            <a:xfrm>
              <a:off x="1216412" y="1522892"/>
              <a:ext cx="6378036" cy="1022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err="1">
                  <a:latin typeface="NikoshBAN" pitchFamily="2" charset="0"/>
                  <a:cs typeface="NikoshBAN" pitchFamily="2" charset="0"/>
                </a:rPr>
                <a:t>জোড়ায়</a:t>
              </a:r>
              <a:r>
                <a:rPr lang="en-US" sz="5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b="1" dirty="0" err="1"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5400" b="1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D034E7E-2F24-4A26-A1A9-549546CA9B5F}"/>
                </a:ext>
              </a:extLst>
            </p:cNvPr>
            <p:cNvGrpSpPr/>
            <p:nvPr/>
          </p:nvGrpSpPr>
          <p:grpSpPr>
            <a:xfrm flipV="1">
              <a:off x="1106908" y="2310611"/>
              <a:ext cx="6947549" cy="424385"/>
              <a:chOff x="3946478" y="3668136"/>
              <a:chExt cx="6271142" cy="708913"/>
            </a:xfrm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CEB01BEB-600B-4E52-B3FB-AA8520ABFB4C}"/>
                  </a:ext>
                </a:extLst>
              </p:cNvPr>
              <p:cNvSpPr/>
              <p:nvPr/>
            </p:nvSpPr>
            <p:spPr>
              <a:xfrm>
                <a:off x="3946478" y="3668136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7030A0"/>
                  </a:solidFill>
                </a:endParaRPr>
              </a:p>
            </p:txBody>
          </p:sp>
          <p:sp>
            <p:nvSpPr>
              <p:cNvPr id="16" name="Freeform 6">
                <a:extLst>
                  <a:ext uri="{FF2B5EF4-FFF2-40B4-BE49-F238E27FC236}">
                    <a16:creationId xmlns:a16="http://schemas.microsoft.com/office/drawing/2014/main" id="{16743E34-D264-45C7-8D42-075F4BFD303D}"/>
                  </a:ext>
                </a:extLst>
              </p:cNvPr>
              <p:cNvSpPr/>
              <p:nvPr/>
            </p:nvSpPr>
            <p:spPr>
              <a:xfrm>
                <a:off x="4085230" y="369770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17" name="Freeform 7">
                <a:extLst>
                  <a:ext uri="{FF2B5EF4-FFF2-40B4-BE49-F238E27FC236}">
                    <a16:creationId xmlns:a16="http://schemas.microsoft.com/office/drawing/2014/main" id="{1F959EA1-2C1F-4182-B963-DDAF681C96F2}"/>
                  </a:ext>
                </a:extLst>
              </p:cNvPr>
              <p:cNvSpPr/>
              <p:nvPr/>
            </p:nvSpPr>
            <p:spPr>
              <a:xfrm>
                <a:off x="4210334" y="371362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EDB1C20A-003C-4CF8-A0F7-05BD9649516E}"/>
                  </a:ext>
                </a:extLst>
              </p:cNvPr>
              <p:cNvSpPr/>
              <p:nvPr/>
            </p:nvSpPr>
            <p:spPr>
              <a:xfrm>
                <a:off x="4335438" y="372954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  <p:sp>
            <p:nvSpPr>
              <p:cNvPr id="19" name="Freeform 9">
                <a:extLst>
                  <a:ext uri="{FF2B5EF4-FFF2-40B4-BE49-F238E27FC236}">
                    <a16:creationId xmlns:a16="http://schemas.microsoft.com/office/drawing/2014/main" id="{986FC31E-7423-4024-BA9C-5204C128F91A}"/>
                  </a:ext>
                </a:extLst>
              </p:cNvPr>
              <p:cNvSpPr/>
              <p:nvPr/>
            </p:nvSpPr>
            <p:spPr>
              <a:xfrm>
                <a:off x="4460542" y="374546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  <p:sp>
            <p:nvSpPr>
              <p:cNvPr id="20" name="Freeform 10">
                <a:extLst>
                  <a:ext uri="{FF2B5EF4-FFF2-40B4-BE49-F238E27FC236}">
                    <a16:creationId xmlns:a16="http://schemas.microsoft.com/office/drawing/2014/main" id="{BCE48F3B-AA56-4A3C-A34A-7551B2A4D07C}"/>
                  </a:ext>
                </a:extLst>
              </p:cNvPr>
              <p:cNvSpPr/>
              <p:nvPr/>
            </p:nvSpPr>
            <p:spPr>
              <a:xfrm>
                <a:off x="4585646" y="376138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  <p:sp>
            <p:nvSpPr>
              <p:cNvPr id="21" name="Freeform 11">
                <a:extLst>
                  <a:ext uri="{FF2B5EF4-FFF2-40B4-BE49-F238E27FC236}">
                    <a16:creationId xmlns:a16="http://schemas.microsoft.com/office/drawing/2014/main" id="{848094B4-1364-43B6-BD19-32B3275790F4}"/>
                  </a:ext>
                </a:extLst>
              </p:cNvPr>
              <p:cNvSpPr/>
              <p:nvPr/>
            </p:nvSpPr>
            <p:spPr>
              <a:xfrm>
                <a:off x="4710750" y="377730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  <p:sp>
            <p:nvSpPr>
              <p:cNvPr id="22" name="Freeform 12">
                <a:extLst>
                  <a:ext uri="{FF2B5EF4-FFF2-40B4-BE49-F238E27FC236}">
                    <a16:creationId xmlns:a16="http://schemas.microsoft.com/office/drawing/2014/main" id="{8EAB9951-A93C-4040-AB86-8FAEDBC759DB}"/>
                  </a:ext>
                </a:extLst>
              </p:cNvPr>
              <p:cNvSpPr/>
              <p:nvPr/>
            </p:nvSpPr>
            <p:spPr>
              <a:xfrm>
                <a:off x="4835854" y="379322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  <p:sp>
            <p:nvSpPr>
              <p:cNvPr id="23" name="Freeform 13">
                <a:extLst>
                  <a:ext uri="{FF2B5EF4-FFF2-40B4-BE49-F238E27FC236}">
                    <a16:creationId xmlns:a16="http://schemas.microsoft.com/office/drawing/2014/main" id="{BE3346C1-82FD-4BA5-BF34-698955B14FF0}"/>
                  </a:ext>
                </a:extLst>
              </p:cNvPr>
              <p:cNvSpPr/>
              <p:nvPr/>
            </p:nvSpPr>
            <p:spPr>
              <a:xfrm>
                <a:off x="4960958" y="380914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  <p:sp>
            <p:nvSpPr>
              <p:cNvPr id="24" name="Freeform 14">
                <a:extLst>
                  <a:ext uri="{FF2B5EF4-FFF2-40B4-BE49-F238E27FC236}">
                    <a16:creationId xmlns:a16="http://schemas.microsoft.com/office/drawing/2014/main" id="{6F85FFFF-342B-4986-91E1-F0D0985FE9C8}"/>
                  </a:ext>
                </a:extLst>
              </p:cNvPr>
              <p:cNvSpPr/>
              <p:nvPr/>
            </p:nvSpPr>
            <p:spPr>
              <a:xfrm>
                <a:off x="5086062" y="3825064"/>
                <a:ext cx="5131558" cy="551985"/>
              </a:xfrm>
              <a:custGeom>
                <a:avLst/>
                <a:gdLst>
                  <a:gd name="connsiteX0" fmla="*/ 0 w 5131558"/>
                  <a:gd name="connsiteY0" fmla="*/ 319283 h 551985"/>
                  <a:gd name="connsiteX1" fmla="*/ 1310185 w 5131558"/>
                  <a:gd name="connsiteY1" fmla="*/ 5385 h 551985"/>
                  <a:gd name="connsiteX2" fmla="*/ 2224585 w 5131558"/>
                  <a:gd name="connsiteY2" fmla="*/ 551295 h 551985"/>
                  <a:gd name="connsiteX3" fmla="*/ 3179928 w 5131558"/>
                  <a:gd name="connsiteY3" fmla="*/ 128215 h 551985"/>
                  <a:gd name="connsiteX4" fmla="*/ 4121624 w 5131558"/>
                  <a:gd name="connsiteY4" fmla="*/ 537648 h 551985"/>
                  <a:gd name="connsiteX5" fmla="*/ 5131558 w 5131558"/>
                  <a:gd name="connsiteY5" fmla="*/ 32680 h 551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558" h="551985">
                    <a:moveTo>
                      <a:pt x="0" y="319283"/>
                    </a:moveTo>
                    <a:cubicBezTo>
                      <a:pt x="469710" y="142999"/>
                      <a:pt x="939421" y="-33284"/>
                      <a:pt x="1310185" y="5385"/>
                    </a:cubicBezTo>
                    <a:cubicBezTo>
                      <a:pt x="1680949" y="44054"/>
                      <a:pt x="1912961" y="530823"/>
                      <a:pt x="2224585" y="551295"/>
                    </a:cubicBezTo>
                    <a:cubicBezTo>
                      <a:pt x="2536209" y="571767"/>
                      <a:pt x="2863755" y="130489"/>
                      <a:pt x="3179928" y="128215"/>
                    </a:cubicBezTo>
                    <a:cubicBezTo>
                      <a:pt x="3496101" y="125941"/>
                      <a:pt x="3796352" y="553570"/>
                      <a:pt x="4121624" y="537648"/>
                    </a:cubicBezTo>
                    <a:cubicBezTo>
                      <a:pt x="4446896" y="521726"/>
                      <a:pt x="4789227" y="277203"/>
                      <a:pt x="5131558" y="32680"/>
                    </a:cubicBezTo>
                  </a:path>
                </a:pathLst>
              </a:cu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rgbClr val="00B0F0"/>
                  </a:solidFill>
                </a:endParaRPr>
              </a:p>
            </p:txBody>
          </p:sp>
        </p:grp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7AEE706F-50DB-47F0-B38D-89E141EA18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91" y="5557899"/>
            <a:ext cx="11993145" cy="118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7951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-1"/>
            <a:ext cx="12221029" cy="6871253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98EB2B-883B-49D5-A70F-0D75086AE614}"/>
              </a:ext>
            </a:extLst>
          </p:cNvPr>
          <p:cNvSpPr txBox="1"/>
          <p:nvPr/>
        </p:nvSpPr>
        <p:spPr>
          <a:xfrm>
            <a:off x="2667496" y="1422400"/>
            <a:ext cx="2419761" cy="523220"/>
          </a:xfrm>
          <a:prstGeom prst="rect">
            <a:avLst/>
          </a:prstGeom>
          <a:solidFill>
            <a:srgbClr val="FFCCCC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b="1" spc="50" dirty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 ই-মেইল কী? </a:t>
            </a:r>
            <a:endParaRPr lang="en-US" sz="2800" b="1" spc="50" dirty="0">
              <a:ln w="0">
                <a:solidFill>
                  <a:sysClr val="windowText" lastClr="000000"/>
                </a:solidFill>
              </a:ln>
              <a:solidFill>
                <a:schemeClr val="accent4">
                  <a:lumMod val="1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ED5880-ACE1-41C2-8205-516FEC30D7FB}"/>
              </a:ext>
            </a:extLst>
          </p:cNvPr>
          <p:cNvSpPr txBox="1"/>
          <p:nvPr/>
        </p:nvSpPr>
        <p:spPr>
          <a:xfrm>
            <a:off x="2662712" y="2138202"/>
            <a:ext cx="3034145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bn-BD" sz="2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ইমারজেন্সি মেইল</a:t>
            </a:r>
            <a:endParaRPr lang="en-US" sz="24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BCA544-6BE5-4B69-ACA5-9D691C617826}"/>
              </a:ext>
            </a:extLst>
          </p:cNvPr>
          <p:cNvSpPr txBox="1"/>
          <p:nvPr/>
        </p:nvSpPr>
        <p:spPr>
          <a:xfrm>
            <a:off x="2693244" y="2774535"/>
            <a:ext cx="3003613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bn-BD" sz="2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ইলেকট্রনিক মেইল </a:t>
            </a:r>
            <a:endParaRPr lang="en-US" sz="24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17A54F-8E72-4380-96ED-763741D6375D}"/>
              </a:ext>
            </a:extLst>
          </p:cNvPr>
          <p:cNvSpPr txBox="1"/>
          <p:nvPr/>
        </p:nvSpPr>
        <p:spPr>
          <a:xfrm>
            <a:off x="6747290" y="2774534"/>
            <a:ext cx="3292967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bn-BD" sz="2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ইলেকট্রিক্যাল মেইল</a:t>
            </a:r>
            <a:endParaRPr lang="en-US" sz="24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53CDAF-1A78-4B57-B4C0-306E592EC9A1}"/>
              </a:ext>
            </a:extLst>
          </p:cNvPr>
          <p:cNvSpPr txBox="1"/>
          <p:nvPr/>
        </p:nvSpPr>
        <p:spPr>
          <a:xfrm>
            <a:off x="6747291" y="2152057"/>
            <a:ext cx="3292966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anose="02000000000000000000" pitchFamily="2" charset="0"/>
              </a:rPr>
              <a:t>খ.</a:t>
            </a:r>
            <a:r>
              <a:rPr lang="bn-BD" sz="2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ইঞ্জিনিয়ারিং মেইল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F6B6650-9D51-4E98-87E6-C91134EFF8E2}"/>
              </a:ext>
            </a:extLst>
          </p:cNvPr>
          <p:cNvGrpSpPr/>
          <p:nvPr/>
        </p:nvGrpSpPr>
        <p:grpSpPr>
          <a:xfrm>
            <a:off x="2667495" y="2184400"/>
            <a:ext cx="598219" cy="539132"/>
            <a:chOff x="5717597" y="1752600"/>
            <a:chExt cx="680605" cy="60960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2BB89C0-9919-42F6-96EE-82AED882A6A0}"/>
                </a:ext>
              </a:extLst>
            </p:cNvPr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2932FAF-07EE-4DEA-A963-4E7440751429}"/>
                </a:ext>
              </a:extLst>
            </p:cNvPr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11D6673-4288-4871-B227-8E3ACEC621D8}"/>
              </a:ext>
            </a:extLst>
          </p:cNvPr>
          <p:cNvGrpSpPr/>
          <p:nvPr/>
        </p:nvGrpSpPr>
        <p:grpSpPr>
          <a:xfrm>
            <a:off x="2752127" y="2489200"/>
            <a:ext cx="935819" cy="694030"/>
            <a:chOff x="7086600" y="4953652"/>
            <a:chExt cx="1037453" cy="9144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7141B77-56FC-4E99-AD26-7A44E57F2F4C}"/>
                </a:ext>
              </a:extLst>
            </p:cNvPr>
            <p:cNvCxnSpPr/>
            <p:nvPr/>
          </p:nvCxnSpPr>
          <p:spPr>
            <a:xfrm flipH="1">
              <a:off x="7355126" y="4953652"/>
              <a:ext cx="768927" cy="914400"/>
            </a:xfrm>
            <a:prstGeom prst="line">
              <a:avLst/>
            </a:prstGeom>
            <a:ln w="825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B95202D-5DCA-4030-A735-EAC52CD09083}"/>
                </a:ext>
              </a:extLst>
            </p:cNvPr>
            <p:cNvCxnSpPr/>
            <p:nvPr/>
          </p:nvCxnSpPr>
          <p:spPr>
            <a:xfrm>
              <a:off x="7086600" y="5410852"/>
              <a:ext cx="268526" cy="408058"/>
            </a:xfrm>
            <a:prstGeom prst="line">
              <a:avLst/>
            </a:prstGeom>
            <a:ln w="825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A5A53E4-E113-4D3D-AB8B-D46E3E717377}"/>
              </a:ext>
            </a:extLst>
          </p:cNvPr>
          <p:cNvGrpSpPr/>
          <p:nvPr/>
        </p:nvGrpSpPr>
        <p:grpSpPr>
          <a:xfrm>
            <a:off x="6129530" y="551771"/>
            <a:ext cx="1727258" cy="1593974"/>
            <a:chOff x="4717473" y="948667"/>
            <a:chExt cx="3023434" cy="286096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0885AB2-8D71-4AD1-B292-992994FCADC5}"/>
                </a:ext>
              </a:extLst>
            </p:cNvPr>
            <p:cNvSpPr/>
            <p:nvPr/>
          </p:nvSpPr>
          <p:spPr>
            <a:xfrm>
              <a:off x="4717473" y="948667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C47DCD8-6BE2-4314-84EE-74B4E5C3D4A3}"/>
                </a:ext>
              </a:extLst>
            </p:cNvPr>
            <p:cNvSpPr txBox="1"/>
            <p:nvPr/>
          </p:nvSpPr>
          <p:spPr>
            <a:xfrm>
              <a:off x="5123426" y="1642408"/>
              <a:ext cx="2147102" cy="149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400" dirty="0">
                  <a:ln w="18415" cmpd="sng">
                    <a:solidFill>
                      <a:srgbClr val="FF33CC"/>
                    </a:solidFill>
                    <a:prstDash val="solid"/>
                  </a:ln>
                  <a:solidFill>
                    <a:srgbClr val="FF33CC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উত্তর সঠিক</a:t>
              </a:r>
            </a:p>
            <a:p>
              <a:pPr algn="ctr"/>
              <a:r>
                <a:rPr lang="bn-BD" sz="2400" dirty="0">
                  <a:ln w="18415" cmpd="sng">
                    <a:solidFill>
                      <a:srgbClr val="FF33CC"/>
                    </a:solidFill>
                    <a:prstDash val="solid"/>
                  </a:ln>
                  <a:solidFill>
                    <a:srgbClr val="FF33CC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হয়েছে</a:t>
              </a:r>
              <a:endParaRPr lang="en-US" sz="2400" dirty="0">
                <a:ln w="18415" cmpd="sng">
                  <a:solidFill>
                    <a:srgbClr val="FF33CC"/>
                  </a:solidFill>
                  <a:prstDash val="solid"/>
                </a:ln>
                <a:solidFill>
                  <a:srgbClr val="FF33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C637E57-5A8A-4682-BEC4-0F867FBF7DE2}"/>
              </a:ext>
            </a:extLst>
          </p:cNvPr>
          <p:cNvGrpSpPr/>
          <p:nvPr/>
        </p:nvGrpSpPr>
        <p:grpSpPr>
          <a:xfrm>
            <a:off x="6154057" y="508000"/>
            <a:ext cx="1727258" cy="1593974"/>
            <a:chOff x="8225056" y="941740"/>
            <a:chExt cx="3023434" cy="2860964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46C1F35-27F5-499A-9045-99D1A13BCF47}"/>
                </a:ext>
              </a:extLst>
            </p:cNvPr>
            <p:cNvSpPr/>
            <p:nvPr/>
          </p:nvSpPr>
          <p:spPr>
            <a:xfrm>
              <a:off x="8225056" y="941740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7E04B6B-F0B3-40B6-B2F3-B57A3C53198B}"/>
                </a:ext>
              </a:extLst>
            </p:cNvPr>
            <p:cNvSpPr txBox="1"/>
            <p:nvPr/>
          </p:nvSpPr>
          <p:spPr>
            <a:xfrm>
              <a:off x="8716440" y="1636206"/>
              <a:ext cx="2197608" cy="149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400" dirty="0">
                  <a:ln w="18415" cmpd="sng">
                    <a:solidFill>
                      <a:schemeClr val="bg2"/>
                    </a:solidFill>
                    <a:prstDash val="solid"/>
                  </a:ln>
                  <a:solidFill>
                    <a:sysClr val="windowText" lastClr="00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আবার চেষ্টা</a:t>
              </a:r>
            </a:p>
            <a:p>
              <a:pPr algn="ctr"/>
              <a:r>
                <a:rPr lang="bn-BD" sz="2400" dirty="0">
                  <a:ln w="18415" cmpd="sng">
                    <a:solidFill>
                      <a:schemeClr val="bg2"/>
                    </a:solidFill>
                    <a:prstDash val="solid"/>
                  </a:ln>
                  <a:solidFill>
                    <a:sysClr val="windowText" lastClr="00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করি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A42964B-BB52-43BF-B38D-EAAAA07E3FFD}"/>
              </a:ext>
            </a:extLst>
          </p:cNvPr>
          <p:cNvGrpSpPr/>
          <p:nvPr/>
        </p:nvGrpSpPr>
        <p:grpSpPr>
          <a:xfrm>
            <a:off x="6766343" y="2717800"/>
            <a:ext cx="541360" cy="503845"/>
            <a:chOff x="5717597" y="1752600"/>
            <a:chExt cx="680605" cy="60960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5C0DD6-6011-4165-98EC-5E39EA12B3D9}"/>
                </a:ext>
              </a:extLst>
            </p:cNvPr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A9A647B-6CF9-4BAC-A926-7DDEEC94F2ED}"/>
                </a:ext>
              </a:extLst>
            </p:cNvPr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329E05-9468-4D6B-A742-F73E648C6500}"/>
              </a:ext>
            </a:extLst>
          </p:cNvPr>
          <p:cNvGrpSpPr/>
          <p:nvPr/>
        </p:nvGrpSpPr>
        <p:grpSpPr>
          <a:xfrm>
            <a:off x="6789087" y="2184400"/>
            <a:ext cx="578834" cy="503845"/>
            <a:chOff x="5717597" y="1752600"/>
            <a:chExt cx="680605" cy="60960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10754CF-BB6D-4B47-AE18-951E54A483E7}"/>
                </a:ext>
              </a:extLst>
            </p:cNvPr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D383C9B-0661-46CA-AF7E-2F92CB04D55F}"/>
                </a:ext>
              </a:extLst>
            </p:cNvPr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950019A2-0E3D-4963-94F8-B1FF7475A654}"/>
              </a:ext>
            </a:extLst>
          </p:cNvPr>
          <p:cNvSpPr txBox="1"/>
          <p:nvPr/>
        </p:nvSpPr>
        <p:spPr>
          <a:xfrm>
            <a:off x="2774399" y="584200"/>
            <a:ext cx="2667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spc="150" dirty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মূল্যায়ন:</a:t>
            </a:r>
            <a:r>
              <a:rPr lang="bn-BD" sz="4000" b="1" spc="150" dirty="0">
                <a:ln w="11430"/>
                <a:solidFill>
                  <a:schemeClr val="accent4">
                    <a:lumMod val="1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000" b="1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D4CD5F4-8997-484F-9204-65734DDC7D90}"/>
              </a:ext>
            </a:extLst>
          </p:cNvPr>
          <p:cNvSpPr txBox="1"/>
          <p:nvPr/>
        </p:nvSpPr>
        <p:spPr>
          <a:xfrm>
            <a:off x="2579582" y="3479800"/>
            <a:ext cx="2507675" cy="523220"/>
          </a:xfrm>
          <a:prstGeom prst="rect">
            <a:avLst/>
          </a:prstGeom>
          <a:solidFill>
            <a:srgbClr val="FFCCC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sz="2800" dirty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ব্রাউজার</a:t>
            </a:r>
            <a:r>
              <a:rPr lang="en-US" sz="2800" dirty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bn-BD" sz="2800" dirty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n w="0">
                <a:solidFill>
                  <a:sysClr val="windowText" lastClr="000000"/>
                </a:solidFill>
              </a:ln>
              <a:solidFill>
                <a:schemeClr val="accent4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36CB17-763D-4CEB-8397-2DE237967C7D}"/>
              </a:ext>
            </a:extLst>
          </p:cNvPr>
          <p:cNvSpPr txBox="1"/>
          <p:nvPr/>
        </p:nvSpPr>
        <p:spPr>
          <a:xfrm>
            <a:off x="2648856" y="4104494"/>
            <a:ext cx="3048001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bn-BD" sz="2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বিং </a:t>
            </a:r>
            <a:endParaRPr lang="en-US" sz="24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2BF3A86-4346-4095-AA19-D507970A3D76}"/>
              </a:ext>
            </a:extLst>
          </p:cNvPr>
          <p:cNvSpPr txBox="1"/>
          <p:nvPr/>
        </p:nvSpPr>
        <p:spPr>
          <a:xfrm>
            <a:off x="6925391" y="4136427"/>
            <a:ext cx="3114866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bn-BD" sz="2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গুগল</a:t>
            </a:r>
            <a:endParaRPr lang="en-US" sz="24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F9E4D39-6451-4F0D-BF53-20E402591CBA}"/>
              </a:ext>
            </a:extLst>
          </p:cNvPr>
          <p:cNvSpPr txBox="1"/>
          <p:nvPr/>
        </p:nvSpPr>
        <p:spPr>
          <a:xfrm>
            <a:off x="6928265" y="4652833"/>
            <a:ext cx="3111992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bn-BD" sz="2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ইয়াহু</a:t>
            </a:r>
            <a:endParaRPr lang="en-US" sz="24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BC0ABF-C3BD-489B-9CDC-C365651C5748}"/>
              </a:ext>
            </a:extLst>
          </p:cNvPr>
          <p:cNvSpPr txBox="1"/>
          <p:nvPr/>
        </p:nvSpPr>
        <p:spPr>
          <a:xfrm>
            <a:off x="2663145" y="4686171"/>
            <a:ext cx="3033712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bn-BD" sz="2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ফায়ার</a:t>
            </a:r>
            <a:r>
              <a:rPr lang="en-US" sz="2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ফক্স</a:t>
            </a:r>
            <a:endParaRPr lang="en-US" sz="24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B7B2F8F-1D51-42CF-B68B-1DA614540179}"/>
              </a:ext>
            </a:extLst>
          </p:cNvPr>
          <p:cNvGrpSpPr/>
          <p:nvPr/>
        </p:nvGrpSpPr>
        <p:grpSpPr>
          <a:xfrm>
            <a:off x="2685141" y="4135836"/>
            <a:ext cx="530452" cy="506818"/>
            <a:chOff x="5717597" y="1752600"/>
            <a:chExt cx="680605" cy="609600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EE0FFF4-BAE2-46AC-9D4C-93D38C5535FD}"/>
                </a:ext>
              </a:extLst>
            </p:cNvPr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C7C4041-50AF-4F65-993D-4C7DFAD1D4C0}"/>
                </a:ext>
              </a:extLst>
            </p:cNvPr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69DCABE-1653-426C-98AE-D9E43E8733AE}"/>
              </a:ext>
            </a:extLst>
          </p:cNvPr>
          <p:cNvGrpSpPr/>
          <p:nvPr/>
        </p:nvGrpSpPr>
        <p:grpSpPr>
          <a:xfrm>
            <a:off x="2572657" y="4566454"/>
            <a:ext cx="779433" cy="643233"/>
            <a:chOff x="7086600" y="4953652"/>
            <a:chExt cx="1037453" cy="914400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5A83E11-083C-4A96-8152-989048E56896}"/>
                </a:ext>
              </a:extLst>
            </p:cNvPr>
            <p:cNvCxnSpPr/>
            <p:nvPr/>
          </p:nvCxnSpPr>
          <p:spPr>
            <a:xfrm flipH="1">
              <a:off x="7355126" y="4953652"/>
              <a:ext cx="768927" cy="914400"/>
            </a:xfrm>
            <a:prstGeom prst="line">
              <a:avLst/>
            </a:prstGeom>
            <a:ln w="82550">
              <a:solidFill>
                <a:srgbClr val="00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50D88B1-31ED-4EE9-A626-DA22D52A36E9}"/>
                </a:ext>
              </a:extLst>
            </p:cNvPr>
            <p:cNvCxnSpPr/>
            <p:nvPr/>
          </p:nvCxnSpPr>
          <p:spPr>
            <a:xfrm>
              <a:off x="7086600" y="5410852"/>
              <a:ext cx="268526" cy="408058"/>
            </a:xfrm>
            <a:prstGeom prst="line">
              <a:avLst/>
            </a:prstGeom>
            <a:ln w="82550">
              <a:solidFill>
                <a:srgbClr val="00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DE9AF94-0D8F-48B7-AAC1-BCB88C96A26A}"/>
              </a:ext>
            </a:extLst>
          </p:cNvPr>
          <p:cNvGrpSpPr/>
          <p:nvPr/>
        </p:nvGrpSpPr>
        <p:grpSpPr>
          <a:xfrm>
            <a:off x="6999182" y="4775200"/>
            <a:ext cx="450275" cy="484717"/>
            <a:chOff x="5717597" y="1752600"/>
            <a:chExt cx="680605" cy="609600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8940AB1-AA2B-4463-9E4E-352BECE08E7E}"/>
                </a:ext>
              </a:extLst>
            </p:cNvPr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F626C87-6BE3-4073-B4B1-CCAEAC1342C6}"/>
                </a:ext>
              </a:extLst>
            </p:cNvPr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56348CC-3626-487F-AF44-1AC0B9E0C0F4}"/>
              </a:ext>
            </a:extLst>
          </p:cNvPr>
          <p:cNvGrpSpPr/>
          <p:nvPr/>
        </p:nvGrpSpPr>
        <p:grpSpPr>
          <a:xfrm>
            <a:off x="6999182" y="4157937"/>
            <a:ext cx="450275" cy="484717"/>
            <a:chOff x="5717597" y="1752600"/>
            <a:chExt cx="680605" cy="609600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A31C502-54CF-46EA-B439-16D622C0AF4E}"/>
                </a:ext>
              </a:extLst>
            </p:cNvPr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D99049D-527D-4CE9-925A-FEC15C238796}"/>
                </a:ext>
              </a:extLst>
            </p:cNvPr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A72CBF5-A8A1-4C37-AA76-DAF6313D9A49}"/>
              </a:ext>
            </a:extLst>
          </p:cNvPr>
          <p:cNvGrpSpPr/>
          <p:nvPr/>
        </p:nvGrpSpPr>
        <p:grpSpPr>
          <a:xfrm>
            <a:off x="6077857" y="514226"/>
            <a:ext cx="1727258" cy="1593974"/>
            <a:chOff x="4717473" y="948667"/>
            <a:chExt cx="3023434" cy="2860964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A77430A-C0F8-4831-AB41-745E33585963}"/>
                </a:ext>
              </a:extLst>
            </p:cNvPr>
            <p:cNvSpPr/>
            <p:nvPr/>
          </p:nvSpPr>
          <p:spPr>
            <a:xfrm>
              <a:off x="4717473" y="948667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4EE1819-4BAD-480B-89E3-4666F0F8647D}"/>
                </a:ext>
              </a:extLst>
            </p:cNvPr>
            <p:cNvSpPr txBox="1"/>
            <p:nvPr/>
          </p:nvSpPr>
          <p:spPr>
            <a:xfrm>
              <a:off x="5123426" y="1642408"/>
              <a:ext cx="2147102" cy="149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400" dirty="0">
                  <a:ln w="18415" cmpd="sng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উত্তর সঠিক</a:t>
              </a:r>
            </a:p>
            <a:p>
              <a:pPr algn="ctr"/>
              <a:r>
                <a:rPr lang="bn-BD" sz="2400" dirty="0">
                  <a:ln w="18415" cmpd="sng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হয়েছে</a:t>
              </a:r>
              <a:endParaRPr lang="en-US" sz="2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1A36553-5083-45D7-9191-EC4293B6EF29}"/>
              </a:ext>
            </a:extLst>
          </p:cNvPr>
          <p:cNvGrpSpPr/>
          <p:nvPr/>
        </p:nvGrpSpPr>
        <p:grpSpPr>
          <a:xfrm>
            <a:off x="6135913" y="514226"/>
            <a:ext cx="1727257" cy="1593974"/>
            <a:chOff x="8167922" y="1296627"/>
            <a:chExt cx="3023444" cy="286096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6284259-0CA1-4902-B129-231C527AEDBD}"/>
                </a:ext>
              </a:extLst>
            </p:cNvPr>
            <p:cNvSpPr/>
            <p:nvPr/>
          </p:nvSpPr>
          <p:spPr>
            <a:xfrm>
              <a:off x="8167922" y="1296627"/>
              <a:ext cx="3023444" cy="2860964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9EC7836-C63D-42A4-BEFD-6FD96BA3304E}"/>
                </a:ext>
              </a:extLst>
            </p:cNvPr>
            <p:cNvSpPr txBox="1"/>
            <p:nvPr/>
          </p:nvSpPr>
          <p:spPr>
            <a:xfrm>
              <a:off x="8566171" y="1760380"/>
              <a:ext cx="2197617" cy="149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400" dirty="0">
                  <a:ln w="18415" cmpd="sng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accent4">
                      <a:lumMod val="10000"/>
                    </a:schemeClr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আবার চেষ্টা</a:t>
              </a:r>
            </a:p>
            <a:p>
              <a:pPr algn="ctr"/>
              <a:r>
                <a:rPr lang="bn-BD" sz="2400" dirty="0">
                  <a:ln w="18415" cmpd="sng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accent4">
                      <a:lumMod val="10000"/>
                    </a:schemeClr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করি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5471064D-ED1D-4D93-8207-9A150F9BB6A7}"/>
              </a:ext>
            </a:extLst>
          </p:cNvPr>
          <p:cNvSpPr txBox="1"/>
          <p:nvPr/>
        </p:nvSpPr>
        <p:spPr>
          <a:xfrm>
            <a:off x="2648857" y="5765800"/>
            <a:ext cx="7202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৩। ই-</a:t>
            </a:r>
            <a:r>
              <a:rPr lang="en-US" sz="2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2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পাঠানোর</a:t>
            </a:r>
            <a:r>
              <a:rPr lang="en-US" sz="2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2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2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2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4B9471-D8FD-4363-AF10-6A1B17B0B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7077" y="921192"/>
            <a:ext cx="3976324" cy="1068104"/>
          </a:xfrm>
        </p:spPr>
        <p:txBody>
          <a:bodyPr>
            <a:normAutofit/>
          </a:bodyPr>
          <a:lstStyle/>
          <a:p>
            <a:r>
              <a:rPr lang="en-US" sz="2400" dirty="0" err="1"/>
              <a:t>সঠিক</a:t>
            </a:r>
            <a:r>
              <a:rPr lang="en-US" sz="2400" dirty="0"/>
              <a:t>  </a:t>
            </a:r>
            <a:r>
              <a:rPr lang="en-US" sz="2400" dirty="0" err="1"/>
              <a:t>উত্তরের</a:t>
            </a:r>
            <a:r>
              <a:rPr lang="en-US" sz="2400" dirty="0"/>
              <a:t>  </a:t>
            </a:r>
            <a:r>
              <a:rPr lang="en-US" sz="2400" dirty="0" err="1"/>
              <a:t>উপর</a:t>
            </a:r>
            <a:r>
              <a:rPr lang="en-US" sz="2400" dirty="0"/>
              <a:t> </a:t>
            </a:r>
            <a:r>
              <a:rPr lang="en-US" sz="2400" dirty="0" err="1"/>
              <a:t>টিক</a:t>
            </a:r>
            <a:r>
              <a:rPr lang="en-US" sz="2400" dirty="0"/>
              <a:t> </a:t>
            </a:r>
            <a:r>
              <a:rPr lang="en-US" sz="2400" dirty="0" err="1"/>
              <a:t>দও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65599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2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0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5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6"/>
                                            </p:cond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1"/>
                                            </p:cond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9"/>
                                            </p:cond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4"/>
                                            </p:cond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2"/>
                                            </p:cond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7"/>
                                            </p:cond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1"/>
            <a:ext cx="12221029" cy="6871252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61CD43-819C-4290-A19A-F3E299BE4673}"/>
              </a:ext>
            </a:extLst>
          </p:cNvPr>
          <p:cNvSpPr txBox="1"/>
          <p:nvPr/>
        </p:nvSpPr>
        <p:spPr>
          <a:xfrm>
            <a:off x="672231" y="5013909"/>
            <a:ext cx="7391400" cy="1200329"/>
          </a:xfrm>
          <a:prstGeom prst="rect">
            <a:avLst/>
          </a:prstGeom>
          <a:solidFill>
            <a:srgbClr val="FFCCCC"/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bn-BD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পৃথিবী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যেকোন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মুহূর্তেই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bn-BD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”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8" name="Picture 2" descr="C:\Users\Motiar\Desktop\graphics-email-258888.gif">
            <a:extLst>
              <a:ext uri="{FF2B5EF4-FFF2-40B4-BE49-F238E27FC236}">
                <a16:creationId xmlns:a16="http://schemas.microsoft.com/office/drawing/2014/main" id="{1B6944E6-750B-4CB0-81BD-D55990E6FB3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421" y="1904897"/>
            <a:ext cx="41148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CD5FBF-B46A-4066-B8D2-4D33B659EF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670" y="1243926"/>
            <a:ext cx="4498681" cy="33728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372EE46F-A5EF-4F9D-AACE-65FB98A97C6A}"/>
              </a:ext>
            </a:extLst>
          </p:cNvPr>
          <p:cNvSpPr txBox="1">
            <a:spLocks/>
          </p:cNvSpPr>
          <p:nvPr/>
        </p:nvSpPr>
        <p:spPr>
          <a:xfrm>
            <a:off x="4406712" y="559940"/>
            <a:ext cx="3385615" cy="9144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658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079500"/>
            <a:ext cx="3651250" cy="33571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5328666" y="2423733"/>
            <a:ext cx="4635500" cy="1551643"/>
          </a:xfrm>
          <a:prstGeom prst="rect">
            <a:avLst/>
          </a:prstGeom>
          <a:noFill/>
          <a:ln>
            <a:noFill/>
          </a:ln>
        </p:spPr>
        <p:txBody>
          <a:bodyPr wrap="square" lIns="76200" tIns="38100" rIns="76200" bIns="3810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9583" b="1" spc="42" dirty="0">
                <a:ln w="11430">
                  <a:solidFill>
                    <a:srgbClr val="7030A0"/>
                  </a:solidFill>
                </a:ln>
                <a:solidFill>
                  <a:srgbClr val="FF2D2D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583" b="1" spc="42" dirty="0">
              <a:ln w="11430">
                <a:solidFill>
                  <a:srgbClr val="7030A0"/>
                </a:solidFill>
              </a:ln>
              <a:solidFill>
                <a:srgbClr val="FF2D2D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0D449D-FC63-4219-A566-0FE01B02A5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80AF8E-A181-485A-9C89-D4D350843C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26" y="169878"/>
            <a:ext cx="563659" cy="630117"/>
          </a:xfrm>
          <a:prstGeom prst="rect">
            <a:avLst/>
          </a:prstGeom>
        </p:spPr>
      </p:pic>
      <p:pic>
        <p:nvPicPr>
          <p:cNvPr id="6" name="Picture 2" descr="C:\Users\Motiar\Desktop\graphics-email-060828.gif">
            <a:extLst>
              <a:ext uri="{FF2B5EF4-FFF2-40B4-BE49-F238E27FC236}">
                <a16:creationId xmlns:a16="http://schemas.microsoft.com/office/drawing/2014/main" id="{FA8E8FA1-8410-413B-8518-20D3CFFDA45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09616" y="-105712"/>
            <a:ext cx="3378479" cy="2863773"/>
          </a:xfrm>
          <a:prstGeom prst="rect">
            <a:avLst/>
          </a:prstGeom>
          <a:noFill/>
        </p:spPr>
      </p:pic>
      <p:sp>
        <p:nvSpPr>
          <p:cNvPr id="7" name="Frame 6">
            <a:extLst>
              <a:ext uri="{FF2B5EF4-FFF2-40B4-BE49-F238E27FC236}">
                <a16:creationId xmlns:a16="http://schemas.microsoft.com/office/drawing/2014/main" id="{56D24AF6-C85C-4D64-ABD5-C811D084F843}"/>
              </a:ext>
            </a:extLst>
          </p:cNvPr>
          <p:cNvSpPr/>
          <p:nvPr/>
        </p:nvSpPr>
        <p:spPr>
          <a:xfrm>
            <a:off x="-29029" y="1"/>
            <a:ext cx="12221029" cy="6871252"/>
          </a:xfrm>
          <a:prstGeom prst="frame">
            <a:avLst>
              <a:gd name="adj1" fmla="val 1953"/>
            </a:avLst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2F6443-B1E3-4FD7-A6A1-1DB5C2F88F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91" y="5557899"/>
            <a:ext cx="11993145" cy="118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406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</TotalTime>
  <Words>635</Words>
  <Application>Microsoft Office PowerPoint</Application>
  <PresentationFormat>Widescreen</PresentationFormat>
  <Paragraphs>120</Paragraphs>
  <Slides>28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NikoshBAN</vt:lpstr>
      <vt:lpstr>Verdana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সঠিক  উত্তরের  উপর টিক দও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ayoub</dc:creator>
  <cp:lastModifiedBy>aaaaaaaaaaaaaaaaaaaa</cp:lastModifiedBy>
  <cp:revision>251</cp:revision>
  <dcterms:created xsi:type="dcterms:W3CDTF">2018-06-08T19:04:01Z</dcterms:created>
  <dcterms:modified xsi:type="dcterms:W3CDTF">2019-10-25T07:17:55Z</dcterms:modified>
</cp:coreProperties>
</file>