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4" r:id="rId8"/>
    <p:sldId id="267" r:id="rId9"/>
    <p:sldId id="258" r:id="rId10"/>
    <p:sldId id="268" r:id="rId11"/>
    <p:sldId id="260" r:id="rId12"/>
    <p:sldId id="273" r:id="rId13"/>
    <p:sldId id="261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  <a:srgbClr val="CCCC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2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FF9A-E858-4903-99A8-42BFCD3BA20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2BD8-6E08-4B1E-8823-34CE240F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599" y="5114697"/>
            <a:ext cx="5814412" cy="646331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05" y="592393"/>
            <a:ext cx="2816352" cy="3962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78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255" y="387927"/>
            <a:ext cx="6399509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জীব ও জড়ের মধ্যে তফাৎ কোথায়?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23759"/>
              </p:ext>
            </p:extLst>
          </p:nvPr>
        </p:nvGraphicFramePr>
        <p:xfrm>
          <a:off x="1302327" y="1449912"/>
          <a:ext cx="9310255" cy="489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820">
                  <a:extLst>
                    <a:ext uri="{9D8B030D-6E8A-4147-A177-3AD203B41FA5}">
                      <a16:colId xmlns="" xmlns:a16="http://schemas.microsoft.com/office/drawing/2014/main" val="2342536350"/>
                    </a:ext>
                  </a:extLst>
                </a:gridCol>
                <a:gridCol w="4914435">
                  <a:extLst>
                    <a:ext uri="{9D8B030D-6E8A-4147-A177-3AD203B41FA5}">
                      <a16:colId xmlns="" xmlns:a16="http://schemas.microsoft.com/office/drawing/2014/main" val="2635691886"/>
                    </a:ext>
                  </a:extLst>
                </a:gridCol>
              </a:tblGrid>
              <a:tr h="1222664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5704508"/>
                  </a:ext>
                </a:extLst>
              </a:tr>
              <a:tr h="122266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                                                                               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9239746"/>
                  </a:ext>
                </a:extLst>
              </a:tr>
              <a:tr h="1222664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3651743"/>
                  </a:ext>
                </a:extLst>
              </a:tr>
              <a:tr h="1222664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6439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2064" y="1717954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806" y="1620968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2308" y="2970947"/>
            <a:ext cx="33329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ধীরে ধীরে বড়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2308" y="4128090"/>
            <a:ext cx="36263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5460" y="5370492"/>
            <a:ext cx="20730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খাদ্য খায়।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706" y="2943236"/>
            <a:ext cx="199445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বড় হয় 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0996" y="4017255"/>
            <a:ext cx="39762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চলাফেরা করতে পারে 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1721" y="5370492"/>
            <a:ext cx="227337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খাদ্য খায় 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3" grpId="0" animBg="1"/>
      <p:bldP spid="16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1" y="845132"/>
            <a:ext cx="181011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5418" y="654046"/>
            <a:ext cx="49167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মধ্যে ৩টি পার্থক্য লেখঃ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41978"/>
              </p:ext>
            </p:extLst>
          </p:nvPr>
        </p:nvGraphicFramePr>
        <p:xfrm>
          <a:off x="2032000" y="2549236"/>
          <a:ext cx="8128000" cy="285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28976849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64371158"/>
                    </a:ext>
                  </a:extLst>
                </a:gridCol>
              </a:tblGrid>
              <a:tr h="713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1364274"/>
                  </a:ext>
                </a:extLst>
              </a:tr>
              <a:tr h="713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3748598"/>
                  </a:ext>
                </a:extLst>
              </a:tr>
              <a:tr h="713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814276"/>
                  </a:ext>
                </a:extLst>
              </a:tr>
              <a:tr h="713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678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6875" y="263235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0625" y="2646215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8066" y="330546"/>
            <a:ext cx="24128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বৈশিষ্ট্যঃ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" y="1191491"/>
            <a:ext cx="2336248" cy="1316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" y="3155560"/>
            <a:ext cx="2336248" cy="1312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250" y="1378540"/>
            <a:ext cx="2845651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331" y="3474528"/>
            <a:ext cx="3185487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" y="5544900"/>
            <a:ext cx="1132154" cy="926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4" y="5544900"/>
            <a:ext cx="1283722" cy="96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441" y="5734787"/>
            <a:ext cx="3002745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036" y="678873"/>
            <a:ext cx="15424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782" y="1163782"/>
            <a:ext cx="453040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জড়বস্তুর ৩টি বৈশিষ্ট্য লেখঃ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2253"/>
              </p:ext>
            </p:extLst>
          </p:nvPr>
        </p:nvGraphicFramePr>
        <p:xfrm>
          <a:off x="2032000" y="2202872"/>
          <a:ext cx="8128000" cy="318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726900162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179843749"/>
                    </a:ext>
                  </a:extLst>
                </a:gridCol>
              </a:tblGrid>
              <a:tr h="796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798637"/>
                  </a:ext>
                </a:extLst>
              </a:tr>
              <a:tr h="796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1190629"/>
                  </a:ext>
                </a:extLst>
              </a:tr>
              <a:tr h="796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6416900"/>
                  </a:ext>
                </a:extLst>
              </a:tr>
              <a:tr h="796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945509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0833" y="2355269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3745" y="2339973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158" y="332507"/>
            <a:ext cx="8752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৬,৭ পৃষ্ঠা খুলে মনোযোগ সহকারে একবার 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4" y="1461751"/>
            <a:ext cx="3651105" cy="438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692" y="1360345"/>
            <a:ext cx="338928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327" y="706582"/>
            <a:ext cx="16113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073" y="2286000"/>
            <a:ext cx="63898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মৌখিকঃ ৩টি জীব ও ৩টি জড়বস্তুর নাম বল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957243" y="3454614"/>
            <a:ext cx="63975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61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427" y="2646194"/>
            <a:ext cx="90893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আছে এমন ৫টি জীব ও ৫টি জড়বস্তুর নাম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017" y="443340"/>
            <a:ext cx="852054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9330" y="2299022"/>
            <a:ext cx="398057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তোমরা,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1761" y="3711718"/>
            <a:ext cx="3648756" cy="923330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27" y="1940928"/>
            <a:ext cx="3175964" cy="33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21673" y="4026368"/>
            <a:ext cx="4267200" cy="156966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মোহা</a:t>
            </a:r>
            <a:r>
              <a:rPr lang="bn-BD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ঃ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কামাল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হোসেন</a:t>
            </a:r>
            <a:r>
              <a:rPr lang="en-US" sz="2400" dirty="0"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endParaRPr lang="en-US" sz="2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সহকারী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হরিহরনগর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সরকারী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জীবননগর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চুয়াডাঙ্গা</a:t>
            </a:r>
            <a:endParaRPr lang="en-US" sz="2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2960" y="415635"/>
            <a:ext cx="1100137" cy="568642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</a:t>
            </a: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তি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9355" y="3925627"/>
            <a:ext cx="4862945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শ্রেণী-৩য়</a:t>
            </a: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বিষয়-প্রাথমিক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en-US" sz="2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পাঠ-অধ্যায়-২ (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জীব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ও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জড়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) </a:t>
            </a:r>
            <a:endParaRPr lang="en-US" sz="24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পাঠ্যাংশ-আমাদের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চারপাশে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----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করতে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পারে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না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তারিখঃ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১১/০৯/২০১৯ </a:t>
            </a:r>
            <a:endParaRPr lang="en-US" sz="2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91" y="415634"/>
            <a:ext cx="2467414" cy="320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5" y="415635"/>
            <a:ext cx="2514600" cy="320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9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00" y="1434460"/>
            <a:ext cx="7592378" cy="4672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872" y="506364"/>
            <a:ext cx="94083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কিছু জিনিসের প্রাণ আছে আর কিছু জিনিসের প্রাণ 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3740" y="506364"/>
            <a:ext cx="762740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আছে,আর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3040" y="567920"/>
            <a:ext cx="8531503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প্রাণ আছে কিন্তু টেবিল,চেয়ার,বই-খাতা এদের প্রাণ নাই।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3148" y="506364"/>
            <a:ext cx="46297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052" y="942131"/>
            <a:ext cx="104613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19" y="2284373"/>
            <a:ext cx="5325929" cy="29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567" y="1496291"/>
            <a:ext cx="30844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001491" y="2660078"/>
            <a:ext cx="238298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886691"/>
            <a:ext cx="14782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2105891"/>
            <a:ext cx="11672888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পর্যবেক্ষেণের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01" y="1706476"/>
            <a:ext cx="1420091" cy="1420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1" y="4171939"/>
            <a:ext cx="1503218" cy="1503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8" y="1838582"/>
            <a:ext cx="2061808" cy="1288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66" y="1704966"/>
            <a:ext cx="2079537" cy="1382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21" y="4281688"/>
            <a:ext cx="2079537" cy="1366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3636" y="318655"/>
            <a:ext cx="6026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3827" y="3394364"/>
            <a:ext cx="5293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0083" y="3418042"/>
            <a:ext cx="63030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1870" y="3381012"/>
            <a:ext cx="141417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বাই-সাইকেল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9205" y="5990390"/>
            <a:ext cx="691215" cy="46166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5911" y="5964740"/>
            <a:ext cx="1462260" cy="46166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টেবিল, চেয়ার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35" y="4262363"/>
            <a:ext cx="2332157" cy="155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0307" y="6050320"/>
            <a:ext cx="1377300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খাতা,কলম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3" grpId="0" animBg="1"/>
      <p:bldP spid="2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51854"/>
              </p:ext>
            </p:extLst>
          </p:nvPr>
        </p:nvGraphicFramePr>
        <p:xfrm>
          <a:off x="2821714" y="2272144"/>
          <a:ext cx="8128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564">
                  <a:extLst>
                    <a:ext uri="{9D8B030D-6E8A-4147-A177-3AD203B41FA5}">
                      <a16:colId xmlns="" xmlns:a16="http://schemas.microsoft.com/office/drawing/2014/main" val="158913647"/>
                    </a:ext>
                  </a:extLst>
                </a:gridCol>
                <a:gridCol w="4022436">
                  <a:extLst>
                    <a:ext uri="{9D8B030D-6E8A-4147-A177-3AD203B41FA5}">
                      <a16:colId xmlns="" xmlns:a16="http://schemas.microsoft.com/office/drawing/2014/main" val="45512756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222668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5295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109601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86732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086206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42714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7382" y="677096"/>
            <a:ext cx="6705598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শ্রেণীকক্ষের ভিতরে এবং বাইরে লক্ষ্য করো এবং নিচের ছকে ৫টি জীব ও জড়বস্তুর নাম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182" y="2313702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514" y="2313702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858982"/>
            <a:ext cx="13965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40" y="1789306"/>
            <a:ext cx="1668242" cy="1381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5" y="1775834"/>
            <a:ext cx="1602463" cy="1395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1988" y="697000"/>
            <a:ext cx="6348391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জীব কি কি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8918" y="2154816"/>
            <a:ext cx="32319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ধীরে ধীরে বড়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9031" y="4163728"/>
            <a:ext cx="362631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7075" y="5640239"/>
            <a:ext cx="207300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খাদ্য খায়।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4" y="3760835"/>
            <a:ext cx="1566354" cy="1224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21" y="5407919"/>
            <a:ext cx="1618051" cy="1098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09" y="5330346"/>
            <a:ext cx="1551760" cy="1176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0" y="3656926"/>
            <a:ext cx="1614055" cy="13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331</Words>
  <Application>Microsoft Office PowerPoint</Application>
  <PresentationFormat>Custom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ismail - [2010]</cp:lastModifiedBy>
  <cp:revision>85</cp:revision>
  <dcterms:created xsi:type="dcterms:W3CDTF">2019-07-01T00:41:38Z</dcterms:created>
  <dcterms:modified xsi:type="dcterms:W3CDTF">2019-09-26T01:23:46Z</dcterms:modified>
</cp:coreProperties>
</file>