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74" r:id="rId3"/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90DFE3D-0F76-412A-9C77-1EBC74970056}" type="datetimeFigureOut">
              <a:rPr lang="en-GB" smtClean="0"/>
              <a:t>24/10/2019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DDE9D6-B404-4903-8ABA-7E67757F8861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4.wav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571" y="404664"/>
            <a:ext cx="8208912" cy="60486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1763688" y="1268760"/>
            <a:ext cx="52565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SutonnyMJ" pitchFamily="2" charset="0"/>
                <a:cs typeface="SutonnyMJ" pitchFamily="2" charset="0"/>
              </a:rPr>
              <a:t>   </a:t>
            </a:r>
            <a:r>
              <a:rPr lang="en-US" sz="9600" dirty="0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¯^</a:t>
            </a:r>
            <a:r>
              <a:rPr lang="en-US" sz="9600" dirty="0" err="1" smtClean="0">
                <a:solidFill>
                  <a:srgbClr val="00B0F0"/>
                </a:solidFill>
                <a:latin typeface="SutonnyMJ" pitchFamily="2" charset="0"/>
                <a:cs typeface="SutonnyMJ" pitchFamily="2" charset="0"/>
              </a:rPr>
              <a:t>vMZg</a:t>
            </a:r>
            <a:endParaRPr lang="en-GB" sz="9600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9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64963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26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5974" y="188640"/>
            <a:ext cx="8136904" cy="110799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6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wkÿK</a:t>
            </a:r>
            <a:r>
              <a:rPr lang="en-US" sz="66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66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cwiwPwZ</a:t>
            </a:r>
            <a:endParaRPr lang="en-GB" sz="66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Bevel 7"/>
          <p:cNvSpPr/>
          <p:nvPr/>
        </p:nvSpPr>
        <p:spPr>
          <a:xfrm>
            <a:off x="6444208" y="2132856"/>
            <a:ext cx="2520280" cy="396044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1852" y="2564904"/>
            <a:ext cx="1824992" cy="30963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181655" y="1640918"/>
            <a:ext cx="5976664" cy="5184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755576" y="1844824"/>
            <a:ext cx="4536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gvt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AvjgMxi</a:t>
            </a:r>
            <a:r>
              <a:rPr lang="en-US" sz="4800" dirty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US" sz="4800" dirty="0" err="1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nv‡mb</a:t>
            </a:r>
            <a:r>
              <a:rPr lang="en-US" sz="4800" dirty="0" smtClean="0">
                <a:solidFill>
                  <a:srgbClr val="FFC000"/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GB" sz="4800" dirty="0">
              <a:solidFill>
                <a:srgbClr val="FFC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2306489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     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mnKvwi</a:t>
            </a:r>
            <a:r>
              <a:rPr lang="en-US" sz="4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wkÿK</a:t>
            </a:r>
            <a:endParaRPr lang="en-US" sz="4000" dirty="0" smtClean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ivwgRv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evwjKv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vjq</a:t>
            </a:r>
            <a:endParaRPr lang="en-US" sz="3200" dirty="0" smtClean="0">
              <a:latin typeface="SutonnyMJ" pitchFamily="2" charset="0"/>
              <a:cs typeface="SutonnyMJ" pitchFamily="2" charset="0"/>
            </a:endParaRP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KvbvBNvU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, 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wm‡jU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           </a:t>
            </a:r>
            <a:r>
              <a:rPr lang="en-US" sz="2800" dirty="0" err="1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B‡gBj</a:t>
            </a:r>
            <a:r>
              <a:rPr lang="en-US" sz="2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 t </a:t>
            </a:r>
            <a:r>
              <a:rPr lang="en-US" sz="24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mdalamgirsazu@gmail.com</a:t>
            </a:r>
            <a:endParaRPr lang="en-US" sz="2400" dirty="0" smtClean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  <a:p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US" sz="2800" dirty="0" err="1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gvevBj</a:t>
            </a:r>
            <a:r>
              <a:rPr lang="en-US" sz="2800" dirty="0" smtClean="0">
                <a:solidFill>
                  <a:srgbClr val="FFFF00"/>
                </a:solidFill>
                <a:latin typeface="SutonnyMJ" pitchFamily="2" charset="0"/>
                <a:cs typeface="SutonnyMJ" pitchFamily="2" charset="0"/>
              </a:rPr>
              <a:t> t 01786935252</a:t>
            </a:r>
            <a:endParaRPr lang="en-GB" sz="2800" dirty="0">
              <a:solidFill>
                <a:srgbClr val="FFFF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83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23728" y="188640"/>
            <a:ext cx="5400600" cy="17281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3347864" y="764704"/>
            <a:ext cx="3456384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cwiwPwZ</a:t>
            </a:r>
            <a:endParaRPr lang="en-GB" sz="4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71600" y="2780928"/>
            <a:ext cx="7704856" cy="28083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123728" y="3429000"/>
            <a:ext cx="54006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 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kÖYx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beg </a:t>
            </a: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welq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Rxe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weÁvb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</a:p>
          <a:p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wØZxq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(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Rxe‡Kvl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wUmy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)</a:t>
            </a:r>
          </a:p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t 40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wgwbU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9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65966"/>
            <a:ext cx="4248472" cy="3263034"/>
          </a:xfrm>
          <a:prstGeom prst="rect">
            <a:avLst/>
          </a:prstGeom>
        </p:spPr>
      </p:pic>
      <p:pic>
        <p:nvPicPr>
          <p:cNvPr id="3" name="Picture 2" descr="H:\Picture\green+leaf+97285.jpg"/>
          <p:cNvPicPr>
            <a:picLocks noChangeAspect="1" noChangeArrowheads="1"/>
          </p:cNvPicPr>
          <p:nvPr/>
        </p:nvPicPr>
        <p:blipFill rotWithShape="1">
          <a:blip r:embed="rId3"/>
          <a:srcRect r="57209" b="44008"/>
          <a:stretch/>
        </p:blipFill>
        <p:spPr bwMode="auto">
          <a:xfrm>
            <a:off x="263677" y="3573016"/>
            <a:ext cx="4236315" cy="3093308"/>
          </a:xfrm>
          <a:prstGeom prst="rect">
            <a:avLst/>
          </a:prstGeom>
          <a:noFill/>
          <a:ln>
            <a:solidFill>
              <a:srgbClr val="FFFF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Content Placeholder 9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389" y="165966"/>
            <a:ext cx="3991099" cy="3263034"/>
          </a:xfrm>
          <a:prstGeom prst="rect">
            <a:avLst/>
          </a:prstGeom>
        </p:spPr>
      </p:pic>
      <p:pic>
        <p:nvPicPr>
          <p:cNvPr id="5" name="Picture 4" descr="C:\Users\DOEL\Pictures\background-cell-division-264462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17"/>
          <a:stretch/>
        </p:blipFill>
        <p:spPr bwMode="auto">
          <a:xfrm>
            <a:off x="4944401" y="3764692"/>
            <a:ext cx="4020087" cy="290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87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9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50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1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13" tmFilter="0, 0; 0.125,0.2665; 0.25,0.4; 0.375,0.465; 0.5,0.5;  0.625,0.535; 0.75,0.6; 0.875,0.7335; 1,1">
                                          <p:stCondLst>
                                            <p:cond delay="91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6" tmFilter="0, 0; 0.125,0.2665; 0.25,0.4; 0.375,0.465; 0.5,0.5;  0.625,0.535; 0.75,0.6; 0.875,0.7335; 1,1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6" tmFilter="0, 0; 0.125,0.2665; 0.25,0.4; 0.375,0.465; 0.5,0.5;  0.625,0.535; 0.75,0.6; 0.875,0.7335; 1,1">
                                          <p:stCondLst>
                                            <p:cond delay="227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36">
                                          <p:stCondLst>
                                            <p:cond delay="89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228" decel="50000">
                                          <p:stCondLst>
                                            <p:cond delay="9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36">
                                          <p:stCondLst>
                                            <p:cond delay="18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228" decel="50000">
                                          <p:stCondLst>
                                            <p:cond delay="184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36">
                                          <p:stCondLst>
                                            <p:cond delay="225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22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36">
                                          <p:stCondLst>
                                            <p:cond delay="24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228" decel="50000">
                                          <p:stCondLst>
                                            <p:cond delay="252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539552" y="1678340"/>
            <a:ext cx="3857702" cy="463098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5004048" y="1772816"/>
            <a:ext cx="3888432" cy="4536504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339752" y="332656"/>
            <a:ext cx="4464496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275856" y="476672"/>
            <a:ext cx="2376264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Rxe‡Kvl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963513"/>
      </p:ext>
    </p:extLst>
  </p:cSld>
  <p:clrMapOvr>
    <a:masterClrMapping/>
  </p:clrMapOvr>
  <p:transition spd="slow">
    <p:cover dir="ld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1979712" y="404664"/>
            <a:ext cx="5832648" cy="1152128"/>
          </a:xfrm>
          <a:prstGeom prst="snip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699792" y="620688"/>
            <a:ext cx="3168352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GB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cvV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k‡l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wkÿv_x©iv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971600" y="2492896"/>
            <a:ext cx="7560840" cy="41044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871700" y="3115378"/>
            <a:ext cx="6048672" cy="255454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1|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msÁv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w`‡Z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2|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cÖKvi†f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eb©bv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3| 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A½vby mg~‡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ej‡Z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4| 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AvuK‡Z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™¢`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cÖvwY‡Kv‡li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cv_©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K¨Ki‡Z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cvi‡e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579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">
        <p:randomBar dir="vert"/>
        <p:sndAc>
          <p:stSnd>
            <p:snd r:embed="rId2" name="push.wav"/>
          </p:stSnd>
        </p:sndAc>
      </p:transition>
    </mc:Choice>
    <mc:Fallback xmlns="">
      <p:transition spd="slow" advTm="1000">
        <p:randomBar dir="vert"/>
        <p:sndAc>
          <p:stSnd>
            <p:snd r:embed="rId3" name="push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 rotWithShape="1">
          <a:blip r:embed="rId3"/>
          <a:srcRect l="21709" r="18958"/>
          <a:stretch/>
        </p:blipFill>
        <p:spPr bwMode="auto">
          <a:xfrm>
            <a:off x="306888" y="188640"/>
            <a:ext cx="4243388" cy="4307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tgrzvmleprngs8iiwgeo.jpg"/>
          <p:cNvPicPr>
            <a:picLocks noChangeAspect="1"/>
          </p:cNvPicPr>
          <p:nvPr/>
        </p:nvPicPr>
        <p:blipFill>
          <a:blip r:embed="rId4"/>
          <a:srcRect l="12578" r="19498"/>
          <a:stretch>
            <a:fillRect/>
          </a:stretch>
        </p:blipFill>
        <p:spPr>
          <a:xfrm>
            <a:off x="4678613" y="188640"/>
            <a:ext cx="4357883" cy="4307195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5004048" y="4725144"/>
            <a:ext cx="3384376" cy="432048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owchart: Terminator 4"/>
          <p:cNvSpPr/>
          <p:nvPr/>
        </p:nvSpPr>
        <p:spPr>
          <a:xfrm>
            <a:off x="467544" y="4733528"/>
            <a:ext cx="3384376" cy="423664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971600" y="4869160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wjD‡qb</a:t>
            </a:r>
            <a:r>
              <a:rPr lang="en-US" sz="20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ûK</a:t>
            </a:r>
            <a:endParaRPr lang="en-GB" sz="20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13993" y="4871352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ievU</a:t>
            </a:r>
            <a:r>
              <a:rPr lang="en-US" sz="2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US" sz="2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ûK</a:t>
            </a:r>
            <a:endParaRPr lang="en-GB" sz="24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836" y="5589240"/>
            <a:ext cx="792088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Bs‡iR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weÁvbx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ievU©ûK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1665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mv‡j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evZ‡ji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wQwc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cixÿv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gŠPv‡Ki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b¨vq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KZ¸‡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e·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cici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mvRv‡bv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†`L‡Z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cvb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| G¸‡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jv‡K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wZwb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2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†`b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66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suction.wav"/>
          </p:stSnd>
        </p:sndAc>
      </p:transition>
    </mc:Choice>
    <mc:Fallback xmlns="">
      <p:transition spd="slow">
        <p:dissolve/>
        <p:sndAc>
          <p:stSnd>
            <p:snd r:embed="rId5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Documents and Settings\All Users\Documents\My Pictures\Sample Pictures\bangladesh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136" y="533400"/>
            <a:ext cx="8083729" cy="579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792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379512" y="1052736"/>
            <a:ext cx="3200400" cy="34987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5017684" y="1196752"/>
            <a:ext cx="3586763" cy="3168352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1979712" y="0"/>
            <a:ext cx="5616624" cy="10527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843808" y="188640"/>
            <a:ext cx="4176464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†`‡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Rxe‡Kvl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1043608" y="4725144"/>
            <a:ext cx="1512168" cy="50405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Connector 6"/>
          <p:cNvSpPr/>
          <p:nvPr/>
        </p:nvSpPr>
        <p:spPr>
          <a:xfrm>
            <a:off x="6264188" y="4552374"/>
            <a:ext cx="1512168" cy="460801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259632" y="4782774"/>
            <a:ext cx="100811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™¢`‡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16216" y="4725144"/>
            <a:ext cx="108012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SutonnyMJ" pitchFamily="2" charset="0"/>
                <a:cs typeface="SutonnyMJ" pitchFamily="2" charset="0"/>
              </a:rPr>
              <a:t>cÖvwY‡Kvl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275856" y="5152106"/>
            <a:ext cx="2808312" cy="5091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3779912" y="5229200"/>
            <a:ext cx="187220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SutonnyMJ" pitchFamily="2" charset="0"/>
                <a:cs typeface="SutonnyMJ" pitchFamily="2" charset="0"/>
              </a:rPr>
              <a:t>GKK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3349" y="5877272"/>
            <a:ext cx="54006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™¢`†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cÖvwY‡Kvl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30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rotocells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3816424" cy="46085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6" t="19764" b="6558"/>
          <a:stretch/>
        </p:blipFill>
        <p:spPr>
          <a:xfrm>
            <a:off x="4644008" y="1196752"/>
            <a:ext cx="4176464" cy="4608512"/>
          </a:xfrm>
          <a:prstGeom prst="rect">
            <a:avLst/>
          </a:prstGeom>
        </p:spPr>
      </p:pic>
      <p:sp>
        <p:nvSpPr>
          <p:cNvPr id="4" name="Flowchart: Terminator 3"/>
          <p:cNvSpPr/>
          <p:nvPr/>
        </p:nvSpPr>
        <p:spPr>
          <a:xfrm>
            <a:off x="1043608" y="332656"/>
            <a:ext cx="7632848" cy="576064"/>
          </a:xfrm>
          <a:prstGeom prst="flowChartTerminator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1979712" y="332656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SutonnyMJ" pitchFamily="2" charset="0"/>
                <a:cs typeface="SutonnyMJ" pitchFamily="2" charset="0"/>
              </a:rPr>
              <a:t>w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bDwK¬qv‡mi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MV‡bi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28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28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8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Flowchart: Terminator 5"/>
          <p:cNvSpPr/>
          <p:nvPr/>
        </p:nvSpPr>
        <p:spPr>
          <a:xfrm>
            <a:off x="611560" y="6165304"/>
            <a:ext cx="2736304" cy="36004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Flowchart: Terminator 6"/>
          <p:cNvSpPr/>
          <p:nvPr/>
        </p:nvSpPr>
        <p:spPr>
          <a:xfrm>
            <a:off x="5580112" y="6021288"/>
            <a:ext cx="2808312" cy="5040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043608" y="627331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Avw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`‡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0152" y="616530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…Z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2816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332656"/>
            <a:ext cx="74168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Kv‡Ri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yB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6" t="19764" b="6558"/>
          <a:stretch/>
        </p:blipFill>
        <p:spPr>
          <a:xfrm>
            <a:off x="323528" y="1409700"/>
            <a:ext cx="4032448" cy="4395564"/>
          </a:xfrm>
          <a:prstGeom prst="rect">
            <a:avLst/>
          </a:prstGeom>
        </p:spPr>
      </p:pic>
      <p:pic>
        <p:nvPicPr>
          <p:cNvPr id="4" name="Picture 3" descr="egg.jpg"/>
          <p:cNvPicPr>
            <a:picLocks noChangeAspect="1"/>
          </p:cNvPicPr>
          <p:nvPr/>
        </p:nvPicPr>
        <p:blipFill>
          <a:blip r:embed="rId3"/>
          <a:srcRect l="6000" t="4000" r="6000" b="6000"/>
          <a:stretch>
            <a:fillRect/>
          </a:stretch>
        </p:blipFill>
        <p:spPr>
          <a:xfrm>
            <a:off x="5292080" y="1409700"/>
            <a:ext cx="3456384" cy="2371308"/>
          </a:xfrm>
          <a:prstGeom prst="rect">
            <a:avLst/>
          </a:prstGeom>
        </p:spPr>
      </p:pic>
      <p:pic>
        <p:nvPicPr>
          <p:cNvPr id="5" name="Picture 4" descr="sperm-blu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4077072"/>
            <a:ext cx="3456384" cy="1866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528" y="6237312"/>
            <a:ext cx="3528392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‡`n 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1153" y="6345033"/>
            <a:ext cx="2952328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Rbb</a:t>
            </a:r>
            <a:r>
              <a:rPr lang="en-US" sz="2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400" dirty="0" err="1" smtClean="0">
                <a:latin typeface="SutonnyMJ" pitchFamily="2" charset="0"/>
                <a:cs typeface="SutonnyMJ" pitchFamily="2" charset="0"/>
              </a:rPr>
              <a:t>Kvl</a:t>
            </a:r>
            <a:endParaRPr lang="en-GB" sz="2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9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3" b="-1783"/>
          <a:stretch/>
        </p:blipFill>
        <p:spPr>
          <a:xfrm>
            <a:off x="251521" y="535781"/>
            <a:ext cx="8506718" cy="578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5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2083828" y="1484784"/>
            <a:ext cx="5400600" cy="417646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592" y="476672"/>
            <a:ext cx="7704856" cy="70788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               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Rvovq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6165304"/>
            <a:ext cx="8496944" cy="70788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        1| K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A½vbywU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1wU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20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†Kb?</a:t>
            </a:r>
          </a:p>
          <a:p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                2|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wbDwK¬qvmwU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GK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cv‡k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Ae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Kivi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Kvib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20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GB" sz="2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4288" y="1484784"/>
            <a:ext cx="7200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K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35696" y="2924944"/>
            <a:ext cx="576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SutonnyMJ" pitchFamily="2" charset="0"/>
                <a:cs typeface="SutonnyMJ" pitchFamily="2" charset="0"/>
              </a:rPr>
              <a:t>L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2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  <p:sndAc>
          <p:stSnd>
            <p:snd r:embed="rId2" name="coin.wav"/>
          </p:stSnd>
        </p:sndAc>
      </p:transition>
    </mc:Choice>
    <mc:Fallback xmlns="">
      <p:transition spd="slow">
        <p:dissolv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99448" y="476672"/>
            <a:ext cx="806489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476672"/>
            <a:ext cx="8136904" cy="58477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G‡mv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Avgiv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DËi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¸‡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jv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wgwj‡q</a:t>
            </a:r>
            <a:r>
              <a:rPr lang="en-US" sz="32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bB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251520" y="1916832"/>
            <a:ext cx="8640960" cy="245234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1115616" y="2060848"/>
            <a:ext cx="74168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1|  K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wPwýZ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A½vbywU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nj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mjy‡jvR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wbwg©Z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Ro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cÖvPxi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Kej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gvÎ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cÖvwY‡Kv‡l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Ro‡Kvl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cÖvPxi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ZvB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1wU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4869160"/>
            <a:ext cx="8640960" cy="1754326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cwibZ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mvB‡UvcøvR‡gi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AwaKvsk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Ry‡o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MnŸi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d‡j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wbDwKøqvmwU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ga¨fvM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†_‡K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m‡i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wM‡q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†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GKcv‡k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Ae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¯’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202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uild="p"/>
      <p:bldP spid="8" grpId="0" build="allAtOnce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1" r="20906"/>
          <a:stretch/>
        </p:blipFill>
        <p:spPr>
          <a:xfrm>
            <a:off x="395536" y="1196752"/>
            <a:ext cx="4104456" cy="41764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52" t="19417" b="7623"/>
          <a:stretch/>
        </p:blipFill>
        <p:spPr>
          <a:xfrm>
            <a:off x="4824028" y="1391547"/>
            <a:ext cx="4068452" cy="3786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576" y="116632"/>
            <a:ext cx="813690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                     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jxq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5805264"/>
            <a:ext cx="8352928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           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1 I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2 &amp;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Gi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PviwU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32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3200" dirty="0" smtClean="0">
                <a:latin typeface="SutonnyMJ" pitchFamily="2" charset="0"/>
                <a:cs typeface="SutonnyMJ" pitchFamily="2" charset="0"/>
              </a:rPr>
              <a:t>| </a:t>
            </a:r>
            <a:endParaRPr lang="en-GB" sz="32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87624" y="537321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      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1 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56176" y="5373216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       </a:t>
            </a:r>
            <a:r>
              <a:rPr lang="en-US" dirty="0" err="1" smtClean="0">
                <a:latin typeface="SutonnyMJ" pitchFamily="2" charset="0"/>
                <a:cs typeface="SutonnyMJ" pitchFamily="2" charset="0"/>
              </a:rPr>
              <a:t>wPÎ</a:t>
            </a:r>
            <a:r>
              <a:rPr lang="en-US" dirty="0" smtClean="0">
                <a:latin typeface="SutonnyMJ" pitchFamily="2" charset="0"/>
                <a:cs typeface="SutonnyMJ" pitchFamily="2" charset="0"/>
              </a:rPr>
              <a:t> 2</a:t>
            </a:r>
            <a:endParaRPr lang="en-GB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97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1979712" y="404664"/>
            <a:ext cx="5544616" cy="1296144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2339752" y="692696"/>
            <a:ext cx="4608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                       </a:t>
            </a:r>
            <a:r>
              <a:rPr lang="en-US" sz="48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g~j¨vqb</a:t>
            </a:r>
            <a:endParaRPr lang="en-GB" sz="48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2492896"/>
            <a:ext cx="8352928" cy="347787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1|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2| †`‡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wfwË‡Z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KZ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3|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ai‡bi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Kv‡l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cøvw÷W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? 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Avw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`‡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wewkó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Rx‡ei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bvg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wjL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 </a:t>
            </a:r>
          </a:p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5|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`¨ 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Zwi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?  </a:t>
            </a:r>
            <a:endParaRPr lang="en-GB" sz="44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0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Program Files (x86)\Microsoft Office\MEDIA\CAGCAT10\j0090386.wm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352928" cy="33123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115616" y="476672"/>
            <a:ext cx="7488832" cy="132343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SutonnyMJ" pitchFamily="2" charset="0"/>
                <a:cs typeface="SutonnyMJ" pitchFamily="2" charset="0"/>
              </a:rPr>
              <a:t>                   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evwoi</a:t>
            </a:r>
            <a:r>
              <a:rPr lang="en-US" sz="8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8000" dirty="0" err="1" smtClean="0">
                <a:latin typeface="SutonnyMJ" pitchFamily="2" charset="0"/>
                <a:cs typeface="SutonnyMJ" pitchFamily="2" charset="0"/>
              </a:rPr>
              <a:t>KvR</a:t>
            </a:r>
            <a:endParaRPr lang="en-GB" sz="80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5661248"/>
            <a:ext cx="8352928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cøvw÷W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Dw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™¢` ‡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Kv‡li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Abb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¨ ˆ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3600" dirty="0" smtClean="0">
                <a:latin typeface="SutonnyMJ" pitchFamily="2" charset="0"/>
                <a:cs typeface="SutonnyMJ" pitchFamily="2" charset="0"/>
              </a:rPr>
              <a:t> Ki|</a:t>
            </a:r>
            <a:endParaRPr lang="en-GB" sz="3600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907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3">
                                          <p:stCondLst>
                                            <p:cond delay="8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07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07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07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07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556477"/>
            <a:ext cx="7848600" cy="57302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95736" y="2204864"/>
            <a:ext cx="496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  </a:t>
            </a:r>
            <a:r>
              <a:rPr lang="en-US" sz="96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ab¨ev</a:t>
            </a:r>
            <a:r>
              <a:rPr lang="en-US" sz="96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`</a:t>
            </a:r>
            <a:endParaRPr lang="en-GB" sz="9600" dirty="0">
              <a:solidFill>
                <a:srgbClr val="FF0000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227</TotalTime>
  <Words>457</Words>
  <Application>Microsoft Office PowerPoint</Application>
  <PresentationFormat>On-screen Show (4:3)</PresentationFormat>
  <Paragraphs>57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170</cp:revision>
  <dcterms:created xsi:type="dcterms:W3CDTF">2017-05-30T10:59:26Z</dcterms:created>
  <dcterms:modified xsi:type="dcterms:W3CDTF">2019-10-24T02:39:47Z</dcterms:modified>
</cp:coreProperties>
</file>