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97" r:id="rId3"/>
    <p:sldId id="283" r:id="rId4"/>
    <p:sldId id="278" r:id="rId5"/>
    <p:sldId id="261" r:id="rId6"/>
    <p:sldId id="267" r:id="rId7"/>
    <p:sldId id="274" r:id="rId8"/>
    <p:sldId id="264" r:id="rId9"/>
    <p:sldId id="290" r:id="rId10"/>
    <p:sldId id="296" r:id="rId11"/>
    <p:sldId id="293" r:id="rId12"/>
    <p:sldId id="275" r:id="rId13"/>
    <p:sldId id="288" r:id="rId14"/>
    <p:sldId id="265" r:id="rId15"/>
    <p:sldId id="289" r:id="rId16"/>
    <p:sldId id="279" r:id="rId17"/>
    <p:sldId id="280" r:id="rId18"/>
    <p:sldId id="281" r:id="rId19"/>
    <p:sldId id="284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2EDB"/>
    <a:srgbClr val="4C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9" autoAdjust="0"/>
  </p:normalViewPr>
  <p:slideViewPr>
    <p:cSldViewPr>
      <p:cViewPr>
        <p:scale>
          <a:sx n="50" d="100"/>
          <a:sy n="50" d="100"/>
        </p:scale>
        <p:origin x="-195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10400" cy="1143000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 শুভেচ্ছা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8" name="Content Placeholder 7" descr="drissho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590800" y="1143000"/>
            <a:ext cx="3962400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3962400" y="4343400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5842337"/>
            <a:ext cx="35052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5105400" y="-533400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0"/>
            <a:ext cx="4800600" cy="42596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0" y="5029200"/>
            <a:ext cx="3008313" cy="11620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28600"/>
            <a:ext cx="5562600" cy="4572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3465513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5181600"/>
            <a:ext cx="609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601"/>
            <a:ext cx="8153400" cy="5819799"/>
          </a:xfrm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0" y="1600200"/>
            <a:ext cx="914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9436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6553200"/>
            <a:ext cx="685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6019800"/>
            <a:ext cx="43434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0"/>
            <a:ext cx="5791199" cy="59436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0" y="381000"/>
            <a:ext cx="3465513" cy="568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6553200"/>
            <a:ext cx="1295400" cy="7619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52600"/>
            <a:ext cx="2057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305799" cy="6019799"/>
          </a:xfrm>
        </p:spPr>
      </p:pic>
      <p:sp>
        <p:nvSpPr>
          <p:cNvPr id="3" name="TextBox 2"/>
          <p:cNvSpPr txBox="1"/>
          <p:nvPr/>
        </p:nvSpPr>
        <p:spPr>
          <a:xfrm>
            <a:off x="2209800" y="6096000"/>
            <a:ext cx="5105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629400"/>
            <a:ext cx="1752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1295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00200" y="4016514"/>
            <a:ext cx="144302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1058" y="762000"/>
            <a:ext cx="78098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7201" y="4775537"/>
            <a:ext cx="9428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7908" y="5388114"/>
            <a:ext cx="14798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3600" y="41148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0" y="34290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657600" y="4724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24600" y="1524000"/>
            <a:ext cx="17526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86200" y="228600"/>
            <a:ext cx="1752600" cy="17526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629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endParaRPr lang="en-US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39624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23622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শিরিন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আক্তার</a:t>
            </a:r>
            <a:endParaRPr lang="en-US" sz="3600" dirty="0" smtClean="0"/>
          </a:p>
          <a:p>
            <a:r>
              <a:rPr lang="en-US" sz="3600" dirty="0" err="1" smtClean="0"/>
              <a:t>আল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গাজ্জালী</a:t>
            </a:r>
            <a:r>
              <a:rPr lang="en-US" sz="3600" dirty="0" smtClean="0"/>
              <a:t> </a:t>
            </a:r>
            <a:r>
              <a:rPr lang="en-US" sz="3600" dirty="0" err="1" smtClean="0"/>
              <a:t>উচ্চ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বিদ্যালয়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রাজবাড়ী</a:t>
            </a:r>
            <a:r>
              <a:rPr lang="en-US" sz="3600" dirty="0" smtClean="0"/>
              <a:t> </a:t>
            </a:r>
            <a:r>
              <a:rPr lang="en-US" sz="3600" dirty="0" err="1" smtClean="0"/>
              <a:t>সদর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রাজবাড়ী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2209800" y="533399"/>
            <a:ext cx="5334000" cy="1676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953000"/>
            <a:ext cx="38862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en-US" sz="72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  <a:p>
            <a:r>
              <a:rPr lang="bn-BD" sz="66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66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168604"/>
            <a:ext cx="8153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81000"/>
            <a:ext cx="66294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27609"/>
            <a:ext cx="82296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থেকে কর্তৃ, কর্ম ও করণ</a:t>
            </a:r>
          </a:p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কারক সনাক্ত করতে পারবে।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400800" y="2819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71800" y="1219200"/>
            <a:ext cx="762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62" grpId="0" build="allAtOnce" animBg="1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15" t="3739" r="6815"/>
          <a:stretch>
            <a:fillRect/>
          </a:stretch>
        </p:blipFill>
        <p:spPr>
          <a:xfrm>
            <a:off x="304800" y="304800"/>
            <a:ext cx="8229600" cy="48191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5105400"/>
            <a:ext cx="8458200" cy="1490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ম্যানেজিং কমেটির সভাপতি রহমান সাহেব  প্রতি বছর সরকারের দেয়া বিনামূল্যের বই  নিজ হাতে  ছাত্র-ছাত্রীদের মাঝে বিতরণ করেন। 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3124200" y="6400800"/>
            <a:ext cx="2667000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626584"/>
            <a:ext cx="5562600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4350"/>
            <a:ext cx="7772400" cy="3600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5486400" cy="1752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4953000" y="1905000"/>
            <a:ext cx="1066800" cy="2209800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5657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2819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914400" y="0"/>
            <a:ext cx="6248400" cy="68580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066800" y="-762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327</Words>
  <Application>Microsoft Office PowerPoint</Application>
  <PresentationFormat>On-screen Show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সবাইকে শুভেচ্ছা</vt:lpstr>
      <vt:lpstr>PowerPoint Presentation</vt:lpstr>
      <vt:lpstr>বাংলা ২য় পত্র</vt:lpstr>
      <vt:lpstr>PowerPoint Presentation</vt:lpstr>
      <vt:lpstr>PowerPoint Presentation</vt:lpstr>
      <vt:lpstr>PowerPoint Presentation</vt:lpstr>
      <vt:lpstr>PowerPoint Presentation</vt:lpstr>
      <vt:lpstr>                   সংজ্ঞা বাক্যস্থিত ক্রিয়াপদ                            ও            অন্যান্য পদ</vt:lpstr>
      <vt:lpstr>PowerPoint Presentation</vt:lpstr>
      <vt:lpstr>PowerPoint Presentation</vt:lpstr>
      <vt:lpstr>PowerPoint Presentation</vt:lpstr>
      <vt:lpstr>জেলেরা মাছ ধরছে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World</dc:creator>
  <cp:lastModifiedBy>IT World</cp:lastModifiedBy>
  <cp:revision>321</cp:revision>
  <dcterms:created xsi:type="dcterms:W3CDTF">2006-08-16T00:00:00Z</dcterms:created>
  <dcterms:modified xsi:type="dcterms:W3CDTF">2019-10-25T13:24:44Z</dcterms:modified>
</cp:coreProperties>
</file>