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57" r:id="rId4"/>
    <p:sldId id="258" r:id="rId5"/>
    <p:sldId id="285" r:id="rId6"/>
    <p:sldId id="259" r:id="rId7"/>
    <p:sldId id="273" r:id="rId8"/>
    <p:sldId id="267" r:id="rId9"/>
    <p:sldId id="272" r:id="rId10"/>
    <p:sldId id="261" r:id="rId11"/>
    <p:sldId id="262" r:id="rId12"/>
    <p:sldId id="269" r:id="rId13"/>
    <p:sldId id="263" r:id="rId14"/>
    <p:sldId id="260" r:id="rId15"/>
    <p:sldId id="275" r:id="rId16"/>
    <p:sldId id="271" r:id="rId17"/>
    <p:sldId id="286" r:id="rId18"/>
    <p:sldId id="274" r:id="rId19"/>
    <p:sldId id="264" r:id="rId20"/>
    <p:sldId id="265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5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9C0C3A-C4C7-48E7-946F-9FDAD2DBE7CF}" type="doc">
      <dgm:prSet loTypeId="urn:microsoft.com/office/officeart/2005/8/layout/cycle7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FD7E3CDD-0541-4896-9801-38067632BF18}">
      <dgm:prSet phldrT="[Text]" custT="1"/>
      <dgm:spPr/>
      <dgm:t>
        <a:bodyPr/>
        <a:lstStyle/>
        <a:p>
          <a:r>
            <a:rPr lang="en-US" sz="60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0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সবজি</a:t>
          </a:r>
          <a:endParaRPr lang="en-GB" sz="60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1DCAA2D-35FA-4134-92E9-C221EEC3B37C}" type="parTrans" cxnId="{F8F3379E-68FC-4CEF-BCA4-F5CE40E8BAD9}">
      <dgm:prSet/>
      <dgm:spPr/>
      <dgm:t>
        <a:bodyPr/>
        <a:lstStyle/>
        <a:p>
          <a:endParaRPr lang="en-GB"/>
        </a:p>
      </dgm:t>
    </dgm:pt>
    <dgm:pt modelId="{7844CE3C-9A76-46DC-AD88-3058B53DA106}" type="sibTrans" cxnId="{F8F3379E-68FC-4CEF-BCA4-F5CE40E8BAD9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55A9B383-9F1C-483A-862B-6BBC2AA92160}">
      <dgm:prSet phldrT="[Text]" custT="1"/>
      <dgm:spPr/>
      <dgm:t>
        <a:bodyPr/>
        <a:lstStyle/>
        <a:p>
          <a:r>
            <a:rPr lang="en-US" sz="3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বারোমাসি</a:t>
          </a:r>
          <a:r>
            <a: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সবজি</a:t>
          </a:r>
          <a:endParaRPr lang="en-GB" sz="3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DA198CAC-46C2-4C93-9B68-AF3B51BE4853}" type="parTrans" cxnId="{32EB114D-9C43-4EA8-8FA7-057A8F7BE838}">
      <dgm:prSet/>
      <dgm:spPr/>
      <dgm:t>
        <a:bodyPr/>
        <a:lstStyle/>
        <a:p>
          <a:endParaRPr lang="en-GB"/>
        </a:p>
      </dgm:t>
    </dgm:pt>
    <dgm:pt modelId="{8A5AF205-BC6D-4171-BAA9-E40F1EFBE42A}" type="sibTrans" cxnId="{32EB114D-9C43-4EA8-8FA7-057A8F7BE838}">
      <dgm:prSet/>
      <dgm:spPr>
        <a:solidFill>
          <a:srgbClr val="C00000"/>
        </a:solidFill>
      </dgm:spPr>
      <dgm:t>
        <a:bodyPr/>
        <a:lstStyle/>
        <a:p>
          <a:endParaRPr lang="en-GB"/>
        </a:p>
      </dgm:t>
    </dgm:pt>
    <dgm:pt modelId="{8D6F4779-20BC-4EA2-966B-EF37B5812173}">
      <dgm:prSet phldrT="[Text]" custT="1"/>
      <dgm:spPr/>
      <dgm:t>
        <a:bodyPr/>
        <a:lstStyle/>
        <a:p>
          <a:r>
            <a:rPr lang="en-US" sz="3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শীতকালীন</a:t>
          </a:r>
          <a:r>
            <a: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সবজি</a:t>
          </a:r>
          <a:endParaRPr lang="en-GB" sz="3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B8DF1538-A61F-4DCB-B76C-EEE6394DC0BE}" type="parTrans" cxnId="{131CFCCB-3AF6-4C28-B7CE-01AF6A88835F}">
      <dgm:prSet/>
      <dgm:spPr/>
      <dgm:t>
        <a:bodyPr/>
        <a:lstStyle/>
        <a:p>
          <a:endParaRPr lang="en-GB"/>
        </a:p>
      </dgm:t>
    </dgm:pt>
    <dgm:pt modelId="{03942F55-973F-4308-AB94-C3D60531A938}" type="sibTrans" cxnId="{131CFCCB-3AF6-4C28-B7CE-01AF6A88835F}">
      <dgm:prSet/>
      <dgm:spPr/>
      <dgm:t>
        <a:bodyPr/>
        <a:lstStyle/>
        <a:p>
          <a:endParaRPr lang="en-GB"/>
        </a:p>
      </dgm:t>
    </dgm:pt>
    <dgm:pt modelId="{99C8B568-4CD1-4125-BBD2-90C983DEF275}">
      <dgm:prSet phldrT="[Text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গ্রীষ্মকালীন</a:t>
          </a:r>
          <a:r>
            <a: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সবজি</a:t>
          </a:r>
          <a:endParaRPr lang="en-GB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46B3224-5D0B-40DC-8862-2156850C9C9D}" type="parTrans" cxnId="{A092BF31-EFBB-480E-AD53-424BD01063AF}">
      <dgm:prSet/>
      <dgm:spPr/>
      <dgm:t>
        <a:bodyPr/>
        <a:lstStyle/>
        <a:p>
          <a:endParaRPr lang="en-GB"/>
        </a:p>
      </dgm:t>
    </dgm:pt>
    <dgm:pt modelId="{8E7E6B3A-2136-4A93-9014-C5D6683185ED}" type="sibTrans" cxnId="{A092BF31-EFBB-480E-AD53-424BD01063AF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GB"/>
        </a:p>
      </dgm:t>
    </dgm:pt>
    <dgm:pt modelId="{67641908-77F2-4450-BF72-590F5A42040A}" type="pres">
      <dgm:prSet presAssocID="{E59C0C3A-C4C7-48E7-946F-9FDAD2DBE7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661A7A-B4D6-465A-8F19-B12C43F2E46E}" type="pres">
      <dgm:prSet presAssocID="{FD7E3CDD-0541-4896-9801-38067632BF18}" presName="node" presStyleLbl="node1" presStyleIdx="0" presStyleCnt="4" custScaleX="254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13290-F8CB-4A5C-A19C-429E52D365FE}" type="pres">
      <dgm:prSet presAssocID="{7844CE3C-9A76-46DC-AD88-3058B53DA106}" presName="sibTrans" presStyleLbl="sibTrans2D1" presStyleIdx="0" presStyleCnt="4" custAng="813942" custScaleX="1549347" custLinFactX="300000" custLinFactNeighborX="317288" custLinFactNeighborY="3156" custRadScaleRad="513173"/>
      <dgm:spPr/>
      <dgm:t>
        <a:bodyPr/>
        <a:lstStyle/>
        <a:p>
          <a:endParaRPr lang="en-US"/>
        </a:p>
      </dgm:t>
    </dgm:pt>
    <dgm:pt modelId="{7F20D3A6-C1A2-48AC-96EF-E199D571C590}" type="pres">
      <dgm:prSet presAssocID="{7844CE3C-9A76-46DC-AD88-3058B53DA10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A6D338E-51CB-4C61-9A67-51A29AEF4250}" type="pres">
      <dgm:prSet presAssocID="{55A9B383-9F1C-483A-862B-6BBC2AA92160}" presName="node" presStyleLbl="node1" presStyleIdx="1" presStyleCnt="4" custScaleX="129521" custRadScaleRad="161880" custRadScaleInc="49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9630A-63D6-4C32-A9AA-245FB5885506}" type="pres">
      <dgm:prSet presAssocID="{8A5AF205-BC6D-4171-BAA9-E40F1EFBE42A}" presName="sibTrans" presStyleLbl="sibTrans2D1" presStyleIdx="1" presStyleCnt="4" custAng="16215431" custFlipVert="1" custFlipHor="1" custScaleX="1527641" custScaleY="122915" custLinFactX="-598242" custLinFactY="-200000" custLinFactNeighborX="-600000" custLinFactNeighborY="-260424"/>
      <dgm:spPr/>
      <dgm:t>
        <a:bodyPr/>
        <a:lstStyle/>
        <a:p>
          <a:endParaRPr lang="en-US"/>
        </a:p>
      </dgm:t>
    </dgm:pt>
    <dgm:pt modelId="{CBA019AB-FBAC-446C-84FA-FDEC02711AA1}" type="pres">
      <dgm:prSet presAssocID="{8A5AF205-BC6D-4171-BAA9-E40F1EFBE42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2FFBBB6-5FB3-4BD5-A99E-20D8D52DB4E5}" type="pres">
      <dgm:prSet presAssocID="{8D6F4779-20BC-4EA2-966B-EF37B5812173}" presName="node" presStyleLbl="node1" presStyleIdx="2" presStyleCnt="4" custScaleX="122139" custRadScaleRad="61847" custRadScaleInc="-4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DD6DE-9FD3-49C3-B2DB-DE8118C01000}" type="pres">
      <dgm:prSet presAssocID="{03942F55-973F-4308-AB94-C3D60531A938}" presName="sibTrans" presStyleLbl="sibTrans2D1" presStyleIdx="2" presStyleCnt="4" custLinFactX="-1074404" custLinFactY="170639" custLinFactNeighborX="-1100000" custLinFactNeighborY="200000"/>
      <dgm:spPr/>
      <dgm:t>
        <a:bodyPr/>
        <a:lstStyle/>
        <a:p>
          <a:endParaRPr lang="en-US"/>
        </a:p>
      </dgm:t>
    </dgm:pt>
    <dgm:pt modelId="{C6D5DA07-8AFF-4E55-932B-C4D05F78C4FA}" type="pres">
      <dgm:prSet presAssocID="{03942F55-973F-4308-AB94-C3D60531A93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3718E1F-25B1-4D44-BE0C-8E88D552543A}" type="pres">
      <dgm:prSet presAssocID="{99C8B568-4CD1-4125-BBD2-90C983DEF275}" presName="node" presStyleLbl="node1" presStyleIdx="3" presStyleCnt="4" custScaleX="129520" custRadScaleRad="150975" custRadScaleInc="-53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37B00-C8C3-4A9B-AA29-0F35A5A57F4C}" type="pres">
      <dgm:prSet presAssocID="{8E7E6B3A-2136-4A93-9014-C5D6683185ED}" presName="sibTrans" presStyleLbl="sibTrans2D1" presStyleIdx="3" presStyleCnt="4" custAng="20990386" custScaleX="1684160" custLinFactX="-300000" custLinFactNeighborX="-345253"/>
      <dgm:spPr/>
      <dgm:t>
        <a:bodyPr/>
        <a:lstStyle/>
        <a:p>
          <a:endParaRPr lang="en-US"/>
        </a:p>
      </dgm:t>
    </dgm:pt>
    <dgm:pt modelId="{B9A44A6E-55A4-4D97-8E3A-733F8A838D1E}" type="pres">
      <dgm:prSet presAssocID="{8E7E6B3A-2136-4A93-9014-C5D6683185ED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1F19573-EB46-4FDB-9E0A-D7DACC2BE9D4}" type="presOf" srcId="{7844CE3C-9A76-46DC-AD88-3058B53DA106}" destId="{DE013290-F8CB-4A5C-A19C-429E52D365FE}" srcOrd="0" destOrd="0" presId="urn:microsoft.com/office/officeart/2005/8/layout/cycle7"/>
    <dgm:cxn modelId="{FB9EEA6C-0D1B-4D1F-AAB2-AC82F04528D9}" type="presOf" srcId="{E59C0C3A-C4C7-48E7-946F-9FDAD2DBE7CF}" destId="{67641908-77F2-4450-BF72-590F5A42040A}" srcOrd="0" destOrd="0" presId="urn:microsoft.com/office/officeart/2005/8/layout/cycle7"/>
    <dgm:cxn modelId="{955A1F23-6501-4C8A-8CCC-0B516287E0C1}" type="presOf" srcId="{8E7E6B3A-2136-4A93-9014-C5D6683185ED}" destId="{79437B00-C8C3-4A9B-AA29-0F35A5A57F4C}" srcOrd="0" destOrd="0" presId="urn:microsoft.com/office/officeart/2005/8/layout/cycle7"/>
    <dgm:cxn modelId="{131CFCCB-3AF6-4C28-B7CE-01AF6A88835F}" srcId="{E59C0C3A-C4C7-48E7-946F-9FDAD2DBE7CF}" destId="{8D6F4779-20BC-4EA2-966B-EF37B5812173}" srcOrd="2" destOrd="0" parTransId="{B8DF1538-A61F-4DCB-B76C-EEE6394DC0BE}" sibTransId="{03942F55-973F-4308-AB94-C3D60531A938}"/>
    <dgm:cxn modelId="{E4FCF6E4-C6A0-45B6-824E-7CEA2E519114}" type="presOf" srcId="{55A9B383-9F1C-483A-862B-6BBC2AA92160}" destId="{1A6D338E-51CB-4C61-9A67-51A29AEF4250}" srcOrd="0" destOrd="0" presId="urn:microsoft.com/office/officeart/2005/8/layout/cycle7"/>
    <dgm:cxn modelId="{F4DBBFAD-CB2C-47E9-8884-CE031801081F}" type="presOf" srcId="{8A5AF205-BC6D-4171-BAA9-E40F1EFBE42A}" destId="{1079630A-63D6-4C32-A9AA-245FB5885506}" srcOrd="0" destOrd="0" presId="urn:microsoft.com/office/officeart/2005/8/layout/cycle7"/>
    <dgm:cxn modelId="{504BB9F5-D0C1-4166-BD85-568CC60575AD}" type="presOf" srcId="{8A5AF205-BC6D-4171-BAA9-E40F1EFBE42A}" destId="{CBA019AB-FBAC-446C-84FA-FDEC02711AA1}" srcOrd="1" destOrd="0" presId="urn:microsoft.com/office/officeart/2005/8/layout/cycle7"/>
    <dgm:cxn modelId="{E608C21B-32CA-4C12-9D29-A93C8A50DC4A}" type="presOf" srcId="{03942F55-973F-4308-AB94-C3D60531A938}" destId="{C6D5DA07-8AFF-4E55-932B-C4D05F78C4FA}" srcOrd="1" destOrd="0" presId="urn:microsoft.com/office/officeart/2005/8/layout/cycle7"/>
    <dgm:cxn modelId="{ADAD56C5-C80E-4A06-9D59-D5B8932A9A5A}" type="presOf" srcId="{7844CE3C-9A76-46DC-AD88-3058B53DA106}" destId="{7F20D3A6-C1A2-48AC-96EF-E199D571C590}" srcOrd="1" destOrd="0" presId="urn:microsoft.com/office/officeart/2005/8/layout/cycle7"/>
    <dgm:cxn modelId="{1A49D180-9E08-4FF3-89EE-D31582A4A8E6}" type="presOf" srcId="{8D6F4779-20BC-4EA2-966B-EF37B5812173}" destId="{E2FFBBB6-5FB3-4BD5-A99E-20D8D52DB4E5}" srcOrd="0" destOrd="0" presId="urn:microsoft.com/office/officeart/2005/8/layout/cycle7"/>
    <dgm:cxn modelId="{A092BF31-EFBB-480E-AD53-424BD01063AF}" srcId="{E59C0C3A-C4C7-48E7-946F-9FDAD2DBE7CF}" destId="{99C8B568-4CD1-4125-BBD2-90C983DEF275}" srcOrd="3" destOrd="0" parTransId="{746B3224-5D0B-40DC-8862-2156850C9C9D}" sibTransId="{8E7E6B3A-2136-4A93-9014-C5D6683185ED}"/>
    <dgm:cxn modelId="{7F5B9825-9667-4489-8A66-253D29699F08}" type="presOf" srcId="{8E7E6B3A-2136-4A93-9014-C5D6683185ED}" destId="{B9A44A6E-55A4-4D97-8E3A-733F8A838D1E}" srcOrd="1" destOrd="0" presId="urn:microsoft.com/office/officeart/2005/8/layout/cycle7"/>
    <dgm:cxn modelId="{32EB114D-9C43-4EA8-8FA7-057A8F7BE838}" srcId="{E59C0C3A-C4C7-48E7-946F-9FDAD2DBE7CF}" destId="{55A9B383-9F1C-483A-862B-6BBC2AA92160}" srcOrd="1" destOrd="0" parTransId="{DA198CAC-46C2-4C93-9B68-AF3B51BE4853}" sibTransId="{8A5AF205-BC6D-4171-BAA9-E40F1EFBE42A}"/>
    <dgm:cxn modelId="{A751EA77-6728-4506-A133-6DFC8EBED59A}" type="presOf" srcId="{99C8B568-4CD1-4125-BBD2-90C983DEF275}" destId="{A3718E1F-25B1-4D44-BE0C-8E88D552543A}" srcOrd="0" destOrd="0" presId="urn:microsoft.com/office/officeart/2005/8/layout/cycle7"/>
    <dgm:cxn modelId="{AED20844-4612-409E-969F-E3F07D53DB07}" type="presOf" srcId="{FD7E3CDD-0541-4896-9801-38067632BF18}" destId="{ED661A7A-B4D6-465A-8F19-B12C43F2E46E}" srcOrd="0" destOrd="0" presId="urn:microsoft.com/office/officeart/2005/8/layout/cycle7"/>
    <dgm:cxn modelId="{F8F3379E-68FC-4CEF-BCA4-F5CE40E8BAD9}" srcId="{E59C0C3A-C4C7-48E7-946F-9FDAD2DBE7CF}" destId="{FD7E3CDD-0541-4896-9801-38067632BF18}" srcOrd="0" destOrd="0" parTransId="{F1DCAA2D-35FA-4134-92E9-C221EEC3B37C}" sibTransId="{7844CE3C-9A76-46DC-AD88-3058B53DA106}"/>
    <dgm:cxn modelId="{5B56587F-CA8C-4930-8087-91628E162CB8}" type="presOf" srcId="{03942F55-973F-4308-AB94-C3D60531A938}" destId="{446DD6DE-9FD3-49C3-B2DB-DE8118C01000}" srcOrd="0" destOrd="0" presId="urn:microsoft.com/office/officeart/2005/8/layout/cycle7"/>
    <dgm:cxn modelId="{41F33C91-1E01-4943-B4B2-D312F48A3294}" type="presParOf" srcId="{67641908-77F2-4450-BF72-590F5A42040A}" destId="{ED661A7A-B4D6-465A-8F19-B12C43F2E46E}" srcOrd="0" destOrd="0" presId="urn:microsoft.com/office/officeart/2005/8/layout/cycle7"/>
    <dgm:cxn modelId="{AA0B3975-945E-43F7-B6A4-9D5804B34DE2}" type="presParOf" srcId="{67641908-77F2-4450-BF72-590F5A42040A}" destId="{DE013290-F8CB-4A5C-A19C-429E52D365FE}" srcOrd="1" destOrd="0" presId="urn:microsoft.com/office/officeart/2005/8/layout/cycle7"/>
    <dgm:cxn modelId="{59313A69-29B8-4E83-A34A-0AB77538164F}" type="presParOf" srcId="{DE013290-F8CB-4A5C-A19C-429E52D365FE}" destId="{7F20D3A6-C1A2-48AC-96EF-E199D571C590}" srcOrd="0" destOrd="0" presId="urn:microsoft.com/office/officeart/2005/8/layout/cycle7"/>
    <dgm:cxn modelId="{C72BDE4D-A7B3-4A51-8AA3-54E295C5478D}" type="presParOf" srcId="{67641908-77F2-4450-BF72-590F5A42040A}" destId="{1A6D338E-51CB-4C61-9A67-51A29AEF4250}" srcOrd="2" destOrd="0" presId="urn:microsoft.com/office/officeart/2005/8/layout/cycle7"/>
    <dgm:cxn modelId="{0CB372AC-606F-481E-BBDC-0ECB16631FE5}" type="presParOf" srcId="{67641908-77F2-4450-BF72-590F5A42040A}" destId="{1079630A-63D6-4C32-A9AA-245FB5885506}" srcOrd="3" destOrd="0" presId="urn:microsoft.com/office/officeart/2005/8/layout/cycle7"/>
    <dgm:cxn modelId="{6034CC86-54F5-4E47-8415-D1525AE42E4A}" type="presParOf" srcId="{1079630A-63D6-4C32-A9AA-245FB5885506}" destId="{CBA019AB-FBAC-446C-84FA-FDEC02711AA1}" srcOrd="0" destOrd="0" presId="urn:microsoft.com/office/officeart/2005/8/layout/cycle7"/>
    <dgm:cxn modelId="{2836BAF5-9B27-4530-B8AA-A2D08D77F1A2}" type="presParOf" srcId="{67641908-77F2-4450-BF72-590F5A42040A}" destId="{E2FFBBB6-5FB3-4BD5-A99E-20D8D52DB4E5}" srcOrd="4" destOrd="0" presId="urn:microsoft.com/office/officeart/2005/8/layout/cycle7"/>
    <dgm:cxn modelId="{81F81A75-65D9-4EC9-8D38-4B86AA3A14ED}" type="presParOf" srcId="{67641908-77F2-4450-BF72-590F5A42040A}" destId="{446DD6DE-9FD3-49C3-B2DB-DE8118C01000}" srcOrd="5" destOrd="0" presId="urn:microsoft.com/office/officeart/2005/8/layout/cycle7"/>
    <dgm:cxn modelId="{3A1FC3DB-F954-43DD-B11F-A149B173BDBD}" type="presParOf" srcId="{446DD6DE-9FD3-49C3-B2DB-DE8118C01000}" destId="{C6D5DA07-8AFF-4E55-932B-C4D05F78C4FA}" srcOrd="0" destOrd="0" presId="urn:microsoft.com/office/officeart/2005/8/layout/cycle7"/>
    <dgm:cxn modelId="{C4612E0B-5881-4B0F-98EF-98DCDC8D9B51}" type="presParOf" srcId="{67641908-77F2-4450-BF72-590F5A42040A}" destId="{A3718E1F-25B1-4D44-BE0C-8E88D552543A}" srcOrd="6" destOrd="0" presId="urn:microsoft.com/office/officeart/2005/8/layout/cycle7"/>
    <dgm:cxn modelId="{4BEAB9B6-C478-403C-BF08-5CFAC6306216}" type="presParOf" srcId="{67641908-77F2-4450-BF72-590F5A42040A}" destId="{79437B00-C8C3-4A9B-AA29-0F35A5A57F4C}" srcOrd="7" destOrd="0" presId="urn:microsoft.com/office/officeart/2005/8/layout/cycle7"/>
    <dgm:cxn modelId="{B8766EE1-1776-4C3E-BB73-FD529B55CE24}" type="presParOf" srcId="{79437B00-C8C3-4A9B-AA29-0F35A5A57F4C}" destId="{B9A44A6E-55A4-4D97-8E3A-733F8A838D1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61A7A-B4D6-465A-8F19-B12C43F2E46E}">
      <dsp:nvSpPr>
        <dsp:cNvPr id="0" name=""/>
        <dsp:cNvSpPr/>
      </dsp:nvSpPr>
      <dsp:spPr>
        <a:xfrm>
          <a:off x="1584423" y="1467"/>
          <a:ext cx="5289342" cy="1038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54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000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সবজি</a:t>
          </a:r>
          <a:endParaRPr lang="en-GB" sz="60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614845" y="31889"/>
        <a:ext cx="5228498" cy="977846"/>
      </dsp:txXfrm>
    </dsp:sp>
    <dsp:sp modelId="{DE013290-F8CB-4A5C-A19C-429E52D365FE}">
      <dsp:nvSpPr>
        <dsp:cNvPr id="0" name=""/>
        <dsp:cNvSpPr/>
      </dsp:nvSpPr>
      <dsp:spPr>
        <a:xfrm rot="3699741">
          <a:off x="5445368" y="1957341"/>
          <a:ext cx="2221042" cy="363541"/>
        </a:xfrm>
        <a:prstGeom prst="left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5554430" y="2030049"/>
        <a:ext cx="2002918" cy="218125"/>
      </dsp:txXfrm>
    </dsp:sp>
    <dsp:sp modelId="{1A6D338E-51CB-4C61-9A67-51A29AEF4250}">
      <dsp:nvSpPr>
        <dsp:cNvPr id="0" name=""/>
        <dsp:cNvSpPr/>
      </dsp:nvSpPr>
      <dsp:spPr>
        <a:xfrm>
          <a:off x="5767556" y="3215119"/>
          <a:ext cx="2690643" cy="1038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বারোমাসি</a:t>
          </a:r>
          <a:r>
            <a:rPr lang="en-US" sz="32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সবজি</a:t>
          </a:r>
          <a:endParaRPr lang="en-GB" sz="3200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5797978" y="3245541"/>
        <a:ext cx="2629799" cy="977846"/>
      </dsp:txXfrm>
    </dsp:sp>
    <dsp:sp modelId="{1079630A-63D6-4C32-A9AA-245FB5885506}">
      <dsp:nvSpPr>
        <dsp:cNvPr id="0" name=""/>
        <dsp:cNvSpPr/>
      </dsp:nvSpPr>
      <dsp:spPr>
        <a:xfrm rot="5400461" flipH="1" flipV="1">
          <a:off x="2843211" y="1843553"/>
          <a:ext cx="2189926" cy="446847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10800000">
        <a:off x="2977265" y="1932922"/>
        <a:ext cx="1921818" cy="268109"/>
      </dsp:txXfrm>
    </dsp:sp>
    <dsp:sp modelId="{E2FFBBB6-5FB3-4BD5-A99E-20D8D52DB4E5}">
      <dsp:nvSpPr>
        <dsp:cNvPr id="0" name=""/>
        <dsp:cNvSpPr/>
      </dsp:nvSpPr>
      <dsp:spPr>
        <a:xfrm>
          <a:off x="3006944" y="3227475"/>
          <a:ext cx="2537291" cy="1038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শীতকালীন</a:t>
          </a:r>
          <a:r>
            <a:rPr lang="en-US" sz="32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সবজি</a:t>
          </a:r>
          <a:endParaRPr lang="en-GB" sz="32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3037366" y="3257897"/>
        <a:ext cx="2476447" cy="977846"/>
      </dsp:txXfrm>
    </dsp:sp>
    <dsp:sp modelId="{446DD6DE-9FD3-49C3-B2DB-DE8118C01000}">
      <dsp:nvSpPr>
        <dsp:cNvPr id="0" name=""/>
        <dsp:cNvSpPr/>
      </dsp:nvSpPr>
      <dsp:spPr>
        <a:xfrm rot="10800826">
          <a:off x="-71676" y="4847429"/>
          <a:ext cx="143353" cy="3635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-28670" y="4920137"/>
        <a:ext cx="57341" cy="218125"/>
      </dsp:txXfrm>
    </dsp:sp>
    <dsp:sp modelId="{A3718E1F-25B1-4D44-BE0C-8E88D552543A}">
      <dsp:nvSpPr>
        <dsp:cNvPr id="0" name=""/>
        <dsp:cNvSpPr/>
      </dsp:nvSpPr>
      <dsp:spPr>
        <a:xfrm>
          <a:off x="137129" y="3226804"/>
          <a:ext cx="2690622" cy="1038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গ্রীষ্মকালীন</a:t>
          </a:r>
          <a:r>
            <a:rPr lang="en-US" sz="3200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সবজি</a:t>
          </a:r>
          <a:endParaRPr lang="en-GB" sz="32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67551" y="3257226"/>
        <a:ext cx="2629778" cy="977846"/>
      </dsp:txXfrm>
    </dsp:sp>
    <dsp:sp modelId="{79437B00-C8C3-4A9B-AA29-0F35A5A57F4C}">
      <dsp:nvSpPr>
        <dsp:cNvPr id="0" name=""/>
        <dsp:cNvSpPr/>
      </dsp:nvSpPr>
      <dsp:spPr>
        <a:xfrm rot="18015422">
          <a:off x="723624" y="1951710"/>
          <a:ext cx="2414302" cy="363541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832686" y="2024418"/>
        <a:ext cx="2196178" cy="218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9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3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8DC042-88DC-41B8-8360-9EBF1D827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8458200" cy="632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3C3BB4-F366-4B1E-9829-4538F02FD6F4}"/>
              </a:ext>
            </a:extLst>
          </p:cNvPr>
          <p:cNvSpPr txBox="1"/>
          <p:nvPr/>
        </p:nvSpPr>
        <p:spPr>
          <a:xfrm>
            <a:off x="1295400" y="22098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সবজির জগতে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7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124200" y="228600"/>
            <a:ext cx="2688336" cy="1043508"/>
          </a:xfrm>
          <a:prstGeom prst="downArrowCallou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endParaRPr lang="en-GB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_2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1618"/>
            <a:ext cx="3733800" cy="2225982"/>
          </a:xfrm>
          <a:prstGeom prst="rect">
            <a:avLst/>
          </a:prstGeom>
        </p:spPr>
      </p:pic>
      <p:pic>
        <p:nvPicPr>
          <p:cNvPr id="5" name="Picture 4" descr="21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58892"/>
            <a:ext cx="3962400" cy="2298708"/>
          </a:xfrm>
          <a:prstGeom prst="rect">
            <a:avLst/>
          </a:prstGeom>
        </p:spPr>
      </p:pic>
      <p:pic>
        <p:nvPicPr>
          <p:cNvPr id="6" name="Picture 5" descr="images_071.jpg"/>
          <p:cNvPicPr>
            <a:picLocks noChangeAspect="1"/>
          </p:cNvPicPr>
          <p:nvPr/>
        </p:nvPicPr>
        <p:blipFill>
          <a:blip r:embed="rId4"/>
          <a:srcRect t="8195" b="9859"/>
          <a:stretch>
            <a:fillRect/>
          </a:stretch>
        </p:blipFill>
        <p:spPr>
          <a:xfrm>
            <a:off x="304800" y="4419600"/>
            <a:ext cx="37338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3657600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পুঁই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শাক</a:t>
            </a:r>
            <a:endParaRPr lang="en-GB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3657600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পটোল</a:t>
            </a:r>
            <a:endParaRPr lang="en-GB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62484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করলা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_1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419600"/>
            <a:ext cx="2819400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9800" y="6248400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কুমড়া</a:t>
            </a:r>
            <a:endParaRPr lang="en-GB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133600" y="228600"/>
            <a:ext cx="4191000" cy="914400"/>
          </a:xfrm>
          <a:prstGeom prst="downArrowCallou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endParaRPr lang="en-GB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_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3429000" cy="2143125"/>
          </a:xfrm>
          <a:prstGeom prst="rect">
            <a:avLst/>
          </a:prstGeom>
        </p:spPr>
      </p:pic>
      <p:pic>
        <p:nvPicPr>
          <p:cNvPr id="4" name="Picture 3" descr="images_0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3352800" cy="2209800"/>
          </a:xfrm>
          <a:prstGeom prst="rect">
            <a:avLst/>
          </a:prstGeom>
        </p:spPr>
      </p:pic>
      <p:pic>
        <p:nvPicPr>
          <p:cNvPr id="5" name="Picture 4" descr="images_0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191000"/>
            <a:ext cx="3505200" cy="2209800"/>
          </a:xfrm>
          <a:prstGeom prst="rect">
            <a:avLst/>
          </a:prstGeom>
        </p:spPr>
      </p:pic>
      <p:pic>
        <p:nvPicPr>
          <p:cNvPr id="6" name="Picture 5" descr="images_246.jpg"/>
          <p:cNvPicPr>
            <a:picLocks noChangeAspect="1"/>
          </p:cNvPicPr>
          <p:nvPr/>
        </p:nvPicPr>
        <p:blipFill>
          <a:blip r:embed="rId5"/>
          <a:srcRect l="33333" t="50285" r="27778"/>
          <a:stretch>
            <a:fillRect/>
          </a:stretch>
        </p:blipFill>
        <p:spPr>
          <a:xfrm>
            <a:off x="4876800" y="4267200"/>
            <a:ext cx="33528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3276600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টমেটো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3276600"/>
            <a:ext cx="702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শিম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324600"/>
            <a:ext cx="688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লাউ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6400800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গাজর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14600" y="0"/>
            <a:ext cx="3276600" cy="762000"/>
          </a:xfrm>
          <a:prstGeom prst="downArrowCallout">
            <a:avLst>
              <a:gd name="adj1" fmla="val 25000"/>
              <a:gd name="adj2" fmla="val 39458"/>
              <a:gd name="adj3" fmla="val 25000"/>
              <a:gd name="adj4" fmla="val 64977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সবজি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_1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0"/>
            <a:ext cx="3048000" cy="2438400"/>
          </a:xfrm>
          <a:prstGeom prst="rect">
            <a:avLst/>
          </a:prstGeom>
        </p:spPr>
      </p:pic>
      <p:pic>
        <p:nvPicPr>
          <p:cNvPr id="9" name="Picture 8" descr="images_2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790696"/>
            <a:ext cx="4648200" cy="24577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6628" y="6248400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বাঁধাকপি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6334780"/>
            <a:ext cx="4057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সবজি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_0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818896"/>
            <a:ext cx="3429000" cy="23281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95600" y="3116221"/>
            <a:ext cx="2896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লাউশাক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লাউ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1458D5-4372-42F0-8EB0-5B4B36581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818896"/>
            <a:ext cx="4495800" cy="2328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14600" y="228600"/>
            <a:ext cx="4114800" cy="914400"/>
          </a:xfrm>
          <a:prstGeom prst="downArrowCallou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endParaRPr lang="en-GB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_2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3276600" cy="25146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3581400" cy="2514600"/>
          </a:xfrm>
          <a:prstGeom prst="rect">
            <a:avLst/>
          </a:prstGeom>
        </p:spPr>
      </p:pic>
      <p:pic>
        <p:nvPicPr>
          <p:cNvPr id="5" name="Picture 4" descr="images_083.jpg"/>
          <p:cNvPicPr>
            <a:picLocks noChangeAspect="1"/>
          </p:cNvPicPr>
          <p:nvPr/>
        </p:nvPicPr>
        <p:blipFill>
          <a:blip r:embed="rId4"/>
          <a:srcRect b="15505"/>
          <a:stretch>
            <a:fillRect/>
          </a:stretch>
        </p:blipFill>
        <p:spPr>
          <a:xfrm>
            <a:off x="609600" y="4343400"/>
            <a:ext cx="3124200" cy="2057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57800" y="4114800"/>
            <a:ext cx="2438400" cy="2057400"/>
            <a:chOff x="5257800" y="5105400"/>
            <a:chExt cx="1371600" cy="1066800"/>
          </a:xfrm>
        </p:grpSpPr>
        <p:pic>
          <p:nvPicPr>
            <p:cNvPr id="8" name="Picture 7" descr="images_223.jpg"/>
            <p:cNvPicPr>
              <a:picLocks noChangeAspect="1"/>
            </p:cNvPicPr>
            <p:nvPr/>
          </p:nvPicPr>
          <p:blipFill>
            <a:blip r:embed="rId5"/>
            <a:srcRect l="24711" t="45361" r="19691" b="5155"/>
            <a:stretch>
              <a:fillRect/>
            </a:stretch>
          </p:blipFill>
          <p:spPr>
            <a:xfrm>
              <a:off x="5257800" y="5257800"/>
              <a:ext cx="1371600" cy="9144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5257800" y="5105400"/>
              <a:ext cx="7620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24000" y="3758625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পেঁপেঁ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3429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কাঁচাকলা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6334780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কচু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6096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বেগুন</a:t>
            </a:r>
            <a:endParaRPr lang="en-GB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1596649289"/>
              </p:ext>
            </p:extLst>
          </p:nvPr>
        </p:nvGraphicFramePr>
        <p:xfrm>
          <a:off x="228600" y="4572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bn-I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.png">
            <a:extLst>
              <a:ext uri="{FF2B5EF4-FFF2-40B4-BE49-F238E27FC236}">
                <a16:creationId xmlns:a16="http://schemas.microsoft.com/office/drawing/2014/main" xmlns="" id="{C9436A41-80FB-49FD-94E6-DE96680F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63" y="1676400"/>
            <a:ext cx="6934200" cy="3124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1816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Notched Right Arrow 2"/>
          <p:cNvSpPr/>
          <p:nvPr/>
        </p:nvSpPr>
        <p:spPr>
          <a:xfrm>
            <a:off x="838200" y="1295400"/>
            <a:ext cx="3352800" cy="21336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GB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685800" y="3962400"/>
            <a:ext cx="3505200" cy="2057400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GB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5105400" y="1295400"/>
            <a:ext cx="3429000" cy="20574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4876800" y="3657600"/>
            <a:ext cx="3733800" cy="2286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বেগুনী</a:t>
            </a:r>
            <a:r>
              <a:rPr lang="en-US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GB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" action="ppaction://hlinkshowjump?jump=nextslide"/>
          </p:cNvPr>
          <p:cNvSpPr/>
          <p:nvPr/>
        </p:nvSpPr>
        <p:spPr>
          <a:xfrm>
            <a:off x="152400" y="27432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https://www.youtube.com/watch?v=9EVTdVdKb84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987E27-82A8-453D-B200-D2E221E3499C}"/>
              </a:ext>
            </a:extLst>
          </p:cNvPr>
          <p:cNvSpPr txBox="1"/>
          <p:nvPr/>
        </p:nvSpPr>
        <p:spPr>
          <a:xfrm>
            <a:off x="533400" y="533400"/>
            <a:ext cx="8305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িডিও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2000250" cy="2286000"/>
          </a:xfrm>
          <a:prstGeom prst="rect">
            <a:avLst/>
          </a:prstGeom>
        </p:spPr>
      </p:pic>
      <p:pic>
        <p:nvPicPr>
          <p:cNvPr id="3" name="Picture 2" descr="21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1771900" cy="2257425"/>
          </a:xfrm>
          <a:prstGeom prst="rect">
            <a:avLst/>
          </a:prstGeom>
        </p:spPr>
      </p:pic>
      <p:pic>
        <p:nvPicPr>
          <p:cNvPr id="4" name="Picture 3" descr="images_028.jpg"/>
          <p:cNvPicPr>
            <a:picLocks noChangeAspect="1"/>
          </p:cNvPicPr>
          <p:nvPr/>
        </p:nvPicPr>
        <p:blipFill>
          <a:blip r:embed="rId4"/>
          <a:srcRect l="25111" t="28667" r="21556" b="25111"/>
          <a:stretch>
            <a:fillRect/>
          </a:stretch>
        </p:blipFill>
        <p:spPr>
          <a:xfrm>
            <a:off x="6858000" y="4876800"/>
            <a:ext cx="1934308" cy="1676400"/>
          </a:xfrm>
          <a:prstGeom prst="rect">
            <a:avLst/>
          </a:prstGeom>
        </p:spPr>
      </p:pic>
      <p:pic>
        <p:nvPicPr>
          <p:cNvPr id="5" name="Picture 4" descr="images_0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752600"/>
            <a:ext cx="1752600" cy="2286000"/>
          </a:xfrm>
          <a:prstGeom prst="rect">
            <a:avLst/>
          </a:prstGeom>
        </p:spPr>
      </p:pic>
      <p:pic>
        <p:nvPicPr>
          <p:cNvPr id="6" name="Picture 5" descr="images_1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419600"/>
            <a:ext cx="2034619" cy="1981200"/>
          </a:xfrm>
          <a:prstGeom prst="rect">
            <a:avLst/>
          </a:prstGeom>
        </p:spPr>
      </p:pic>
      <p:pic>
        <p:nvPicPr>
          <p:cNvPr id="7" name="Picture 6" descr="images_07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4419600"/>
            <a:ext cx="1752600" cy="2000250"/>
          </a:xfrm>
          <a:prstGeom prst="rect">
            <a:avLst/>
          </a:prstGeom>
        </p:spPr>
      </p:pic>
      <p:pic>
        <p:nvPicPr>
          <p:cNvPr id="8" name="Picture 7" descr="images_2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1600200"/>
            <a:ext cx="2514600" cy="3048000"/>
          </a:xfrm>
          <a:prstGeom prst="rect">
            <a:avLst/>
          </a:prstGeom>
        </p:spPr>
      </p:pic>
      <p:pic>
        <p:nvPicPr>
          <p:cNvPr id="9" name="Picture 8" descr="images_17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801" y="4419600"/>
            <a:ext cx="1752600" cy="1990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381000"/>
            <a:ext cx="8831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করঃ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2954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ক)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rcRect l="3810" t="10000" r="952" b="13333"/>
          <a:stretch>
            <a:fillRect/>
          </a:stretch>
        </p:blipFill>
        <p:spPr>
          <a:xfrm>
            <a:off x="1524000" y="2590800"/>
            <a:ext cx="1219200" cy="11216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2895600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</a:t>
            </a:r>
            <a:endParaRPr lang="en-GB" sz="2800" dirty="0"/>
          </a:p>
        </p:txBody>
      </p:sp>
      <p:pic>
        <p:nvPicPr>
          <p:cNvPr id="7" name="Picture 6" descr="images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743200"/>
            <a:ext cx="1219200" cy="990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2971800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</a:t>
            </a:r>
            <a:endParaRPr lang="en-GB" sz="2800" dirty="0"/>
          </a:p>
        </p:txBody>
      </p:sp>
      <p:pic>
        <p:nvPicPr>
          <p:cNvPr id="9" name="Picture 8" descr="images_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819400"/>
            <a:ext cx="1220771" cy="91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24600" y="2971800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</a:t>
            </a:r>
            <a:endParaRPr lang="en-GB" sz="2800" dirty="0"/>
          </a:p>
        </p:txBody>
      </p:sp>
      <p:pic>
        <p:nvPicPr>
          <p:cNvPr id="11" name="Picture 10" descr="images_0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2743200"/>
            <a:ext cx="1171575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740724-D700-49F7-A044-E2042089F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371600"/>
            <a:ext cx="5486400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BE030E-40B9-44B4-BF62-58D7C1E78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958318" y="532228"/>
            <a:ext cx="1777218" cy="1238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C79B95-C765-494B-86AA-E79FD32C0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0" y="533400"/>
            <a:ext cx="1790700" cy="1238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786DA9-86CC-4095-91F0-86D7EFB1DD13}"/>
              </a:ext>
            </a:extLst>
          </p:cNvPr>
          <p:cNvSpPr txBox="1"/>
          <p:nvPr/>
        </p:nvSpPr>
        <p:spPr>
          <a:xfrm>
            <a:off x="2057400" y="171271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365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06 0.00834 L 0.13507 -0.03171 C 0.14913 -0.04074 0.17014 -0.0456 0.19201 -0.0456 C 0.21701 -0.0456 0.23698 -0.04074 0.25104 -0.03171 L 0.31806 0.0083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25 0.01921 L -0.26423 -0.02084 C -0.25017 -0.02987 -0.22916 -0.03473 -0.20729 -0.03473 C -0.18229 -0.03473 -0.16232 -0.02987 -0.14826 -0.02084 L -0.08125 0.01921 " pathEditMode="relative" rAng="0" ptsTypes="AAAAA">
                                      <p:cBhvr>
                                        <p:cTn id="8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971800" y="685800"/>
            <a:ext cx="3810000" cy="1219200"/>
          </a:xfrm>
          <a:prstGeom prst="ribbon2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লিখিত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733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1FE1E1-FE12-4F27-9996-9AF72CDB29A9}"/>
              </a:ext>
            </a:extLst>
          </p:cNvPr>
          <p:cNvSpPr txBox="1"/>
          <p:nvPr/>
        </p:nvSpPr>
        <p:spPr>
          <a:xfrm>
            <a:off x="457200" y="279737"/>
            <a:ext cx="82296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ধন্যবাদ </a:t>
            </a: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4C63C3-D39B-44CD-9917-12A59A54A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47801"/>
            <a:ext cx="8229600" cy="5130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2895600" y="76200"/>
            <a:ext cx="3505200" cy="2438400"/>
          </a:xfrm>
          <a:prstGeom prst="star7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Horizontal Scroll 5"/>
          <p:cNvSpPr/>
          <p:nvPr/>
        </p:nvSpPr>
        <p:spPr>
          <a:xfrm>
            <a:off x="762000" y="2819400"/>
            <a:ext cx="7772400" cy="3124200"/>
          </a:xfrm>
          <a:prstGeom prst="horizontalScroll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পাকুড়িয়া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সিংড়া,নাটোর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  1.jpg">
            <a:extLst>
              <a:ext uri="{FF2B5EF4-FFF2-40B4-BE49-F238E27FC236}">
                <a16:creationId xmlns:a16="http://schemas.microsoft.com/office/drawing/2014/main" xmlns="" id="{5DABD834-2F87-4D86-B926-A6217603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389"/>
            <a:ext cx="1617785" cy="1828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06E1ED-CEC4-4763-894F-0041292E7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828800"/>
            <a:ext cx="5143500" cy="4876800"/>
          </a:xfrm>
          <a:prstGeom prst="rect">
            <a:avLst/>
          </a:prstGeom>
        </p:spPr>
      </p:pic>
      <p:sp>
        <p:nvSpPr>
          <p:cNvPr id="6" name="Folded Corner 4">
            <a:extLst>
              <a:ext uri="{FF2B5EF4-FFF2-40B4-BE49-F238E27FC236}">
                <a16:creationId xmlns:a16="http://schemas.microsoft.com/office/drawing/2014/main" xmlns="" id="{1D57D096-5610-4F8F-9D65-E4462E08F8AB}"/>
              </a:ext>
            </a:extLst>
          </p:cNvPr>
          <p:cNvSpPr/>
          <p:nvPr/>
        </p:nvSpPr>
        <p:spPr>
          <a:xfrm>
            <a:off x="1828800" y="152400"/>
            <a:ext cx="5638800" cy="137160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A3FFA8-2370-4D2F-95DA-8D7DC3786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090273">
            <a:off x="624172" y="2686050"/>
            <a:ext cx="17145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2895600" y="76200"/>
            <a:ext cx="3505200" cy="2438400"/>
          </a:xfrm>
          <a:prstGeom prst="star7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Horizontal Scroll 5"/>
          <p:cNvSpPr/>
          <p:nvPr/>
        </p:nvSpPr>
        <p:spPr>
          <a:xfrm>
            <a:off x="762000" y="2819400"/>
            <a:ext cx="7772400" cy="3124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পাকুড়িয়া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সিংড়া,নাটোর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  1.jpg">
            <a:extLst>
              <a:ext uri="{FF2B5EF4-FFF2-40B4-BE49-F238E27FC236}">
                <a16:creationId xmlns:a16="http://schemas.microsoft.com/office/drawing/2014/main" xmlns="" id="{5DABD834-2F87-4D86-B926-A6217603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389"/>
            <a:ext cx="1981200" cy="2239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60136C-BFA5-4C40-BB41-763BF8CAC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3230208"/>
            <a:ext cx="1433513" cy="1189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8BEBFF-3B0B-42B4-88B7-CD987D1C5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3230208"/>
            <a:ext cx="1433513" cy="1189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81200" y="533400"/>
            <a:ext cx="4419600" cy="19812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কাঙ্খিত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276600"/>
            <a:ext cx="86148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87" y="2277070"/>
            <a:ext cx="864371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অনুকুল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যাচাই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76200"/>
            <a:ext cx="40671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মৌসুমি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endParaRPr lang="en-GB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DA3BFF-B394-4202-A4D3-344743EE3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371600"/>
            <a:ext cx="5181600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2438400" cy="2286000"/>
          </a:xfrm>
          <a:prstGeom prst="rect">
            <a:avLst/>
          </a:prstGeom>
        </p:spPr>
      </p:pic>
      <p:pic>
        <p:nvPicPr>
          <p:cNvPr id="3" name="Picture 2" descr="images_2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143000"/>
            <a:ext cx="2676525" cy="2286000"/>
          </a:xfrm>
          <a:prstGeom prst="rect">
            <a:avLst/>
          </a:prstGeom>
        </p:spPr>
      </p:pic>
      <p:pic>
        <p:nvPicPr>
          <p:cNvPr id="4" name="Picture 3" descr="images_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143000"/>
            <a:ext cx="2143125" cy="2286000"/>
          </a:xfrm>
          <a:prstGeom prst="rect">
            <a:avLst/>
          </a:prstGeom>
        </p:spPr>
      </p:pic>
      <p:pic>
        <p:nvPicPr>
          <p:cNvPr id="6" name="Picture 5" descr="images_1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10000"/>
            <a:ext cx="2466975" cy="2209800"/>
          </a:xfrm>
          <a:prstGeom prst="rect">
            <a:avLst/>
          </a:prstGeom>
        </p:spPr>
      </p:pic>
      <p:pic>
        <p:nvPicPr>
          <p:cNvPr id="7" name="Picture 6" descr="images_028.jpg"/>
          <p:cNvPicPr>
            <a:picLocks noChangeAspect="1"/>
          </p:cNvPicPr>
          <p:nvPr/>
        </p:nvPicPr>
        <p:blipFill>
          <a:blip r:embed="rId6"/>
          <a:srcRect l="21333" t="24889" r="25333" b="21778"/>
          <a:stretch>
            <a:fillRect/>
          </a:stretch>
        </p:blipFill>
        <p:spPr>
          <a:xfrm>
            <a:off x="3276600" y="4038600"/>
            <a:ext cx="1752600" cy="2057400"/>
          </a:xfrm>
          <a:prstGeom prst="rect">
            <a:avLst/>
          </a:prstGeom>
        </p:spPr>
      </p:pic>
      <p:pic>
        <p:nvPicPr>
          <p:cNvPr id="9" name="Picture 8" descr="images_28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3886200"/>
            <a:ext cx="2895600" cy="2266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0" y="152400"/>
            <a:ext cx="4490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227</Words>
  <Application>Microsoft Office PowerPoint</Application>
  <PresentationFormat>On-screen Show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Shakhawat</dc:creator>
  <cp:lastModifiedBy>Windows User</cp:lastModifiedBy>
  <cp:revision>238</cp:revision>
  <dcterms:created xsi:type="dcterms:W3CDTF">2006-08-16T00:00:00Z</dcterms:created>
  <dcterms:modified xsi:type="dcterms:W3CDTF">2019-10-25T14:23:32Z</dcterms:modified>
  <cp:category>Science</cp:category>
</cp:coreProperties>
</file>