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77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EEA54-4A07-4E57-855A-C2BE34BF6683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95FADC-3B48-460E-A84E-60FAB4D03E42}" type="pres">
      <dgm:prSet presAssocID="{F87EEA54-4A07-4E57-855A-C2BE34BF66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1868D5A-E69D-47E7-BE2E-80415CA447D5}" type="presOf" srcId="{F87EEA54-4A07-4E57-855A-C2BE34BF6683}" destId="{C795FADC-3B48-460E-A84E-60FAB4D03E4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9D399-4794-448D-8C49-6106E262483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CBD79-9873-4347-9033-E69E30D87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CBD79-9873-4347-9033-E69E30D877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5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CBD79-9873-4347-9033-E69E30D87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52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CBD79-9873-4347-9033-E69E30D87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7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E63B-EEF5-4F21-AF45-64D95A93BB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EED-3CB3-4E39-8A98-7F72A5A2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4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E63B-EEF5-4F21-AF45-64D95A93BB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EED-3CB3-4E39-8A98-7F72A5A2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0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E63B-EEF5-4F21-AF45-64D95A93BB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EED-3CB3-4E39-8A98-7F72A5A2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4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E63B-EEF5-4F21-AF45-64D95A93BB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EED-3CB3-4E39-8A98-7F72A5A2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9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E63B-EEF5-4F21-AF45-64D95A93BB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EED-3CB3-4E39-8A98-7F72A5A2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4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E63B-EEF5-4F21-AF45-64D95A93BB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EED-3CB3-4E39-8A98-7F72A5A2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E63B-EEF5-4F21-AF45-64D95A93BB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EED-3CB3-4E39-8A98-7F72A5A2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E63B-EEF5-4F21-AF45-64D95A93BB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EED-3CB3-4E39-8A98-7F72A5A2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9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E63B-EEF5-4F21-AF45-64D95A93BB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EED-3CB3-4E39-8A98-7F72A5A2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9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E63B-EEF5-4F21-AF45-64D95A93BB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EED-3CB3-4E39-8A98-7F72A5A2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8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E63B-EEF5-4F21-AF45-64D95A93BB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EED-3CB3-4E39-8A98-7F72A5A2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2E63B-EEF5-4F21-AF45-64D95A93BB9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EED-3CB3-4E39-8A98-7F72A5A2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4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338868" y="6402196"/>
            <a:ext cx="1396448" cy="365125"/>
          </a:xfrm>
        </p:spPr>
        <p:txBody>
          <a:bodyPr/>
          <a:lstStyle/>
          <a:p>
            <a:pPr algn="ctr"/>
            <a:fld id="{DBC7D22A-8A71-429E-8DBD-6087A534AFFC}" type="datetime1">
              <a:rPr lang="en-US" sz="1600" smtClean="0">
                <a:solidFill>
                  <a:srgbClr val="FF0000"/>
                </a:solidFill>
              </a:rPr>
              <a:pPr algn="ctr"/>
              <a:t>10/25/2019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07503" y="6387908"/>
            <a:ext cx="1371601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FE7C6505-56FA-4A9C-B7DC-82F5F4BABF68}" type="slidenum">
              <a:rPr lang="en-US" sz="1600" smtClean="0">
                <a:solidFill>
                  <a:srgbClr val="FF0000"/>
                </a:solidFill>
              </a:rPr>
              <a:pPr algn="ctr"/>
              <a:t>1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2192000" cy="676732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09" y="1479231"/>
            <a:ext cx="3321545" cy="44287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82825" y="3231931"/>
            <a:ext cx="3017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3771112" y="1219968"/>
            <a:ext cx="3724742" cy="4687990"/>
          </a:xfrm>
          <a:prstGeom prst="fram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1"/>
            <a:ext cx="12192000" cy="6753032"/>
          </a:xfrm>
          <a:prstGeom prst="fram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7" y="910033"/>
            <a:ext cx="5110028" cy="494725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75" y="935881"/>
            <a:ext cx="5123793" cy="492140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</p:spTree>
    <p:extLst>
      <p:ext uri="{BB962C8B-B14F-4D97-AF65-F5344CB8AC3E}">
        <p14:creationId xmlns:p14="http://schemas.microsoft.com/office/powerpoint/2010/main" val="8914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19751" y="283779"/>
            <a:ext cx="3153104" cy="914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076" y="1481958"/>
            <a:ext cx="11634951" cy="4572001"/>
          </a:xfrm>
          <a:prstGeom prst="rect">
            <a:avLst/>
          </a:prstGeom>
          <a:ln w="381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শরৎকালের বাংলাদেশের প্রাকৃতিক সৌন্দর্য কীভাবে ফুটে উঠে? বর্ণনা   কর।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শরতের রুপময় প্রাকৃতিক সৌন্দর্যের বর্ণনা কর।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5096"/>
            <a:ext cx="3200400" cy="3135964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9" r="10945"/>
          <a:stretch/>
        </p:blipFill>
        <p:spPr>
          <a:xfrm>
            <a:off x="8150773" y="406087"/>
            <a:ext cx="3200400" cy="3022913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8" name="Oval 7"/>
          <p:cNvSpPr/>
          <p:nvPr/>
        </p:nvSpPr>
        <p:spPr>
          <a:xfrm>
            <a:off x="1099908" y="3600257"/>
            <a:ext cx="3200400" cy="310008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কাশবনের সাদা কাশফুলের কখনো হাতছানি দিয়ে ডাকে।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95800" y="3600257"/>
            <a:ext cx="3200400" cy="3100088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 রাশি সাদা আর জাফরান মেশানো শিউলীফুল।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50773" y="3593456"/>
            <a:ext cx="3200400" cy="310008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নদীর তীরে সূর্যের আলো ঝলমল করে কাশবনের সাদা ফুল।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5"/>
          <a:stretch/>
        </p:blipFill>
        <p:spPr>
          <a:xfrm>
            <a:off x="966951" y="232147"/>
            <a:ext cx="3074276" cy="313596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</p:spTree>
    <p:extLst>
      <p:ext uri="{BB962C8B-B14F-4D97-AF65-F5344CB8AC3E}">
        <p14:creationId xmlns:p14="http://schemas.microsoft.com/office/powerpoint/2010/main" val="118929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35" y="149869"/>
            <a:ext cx="5303520" cy="5106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" r="259" b="28574"/>
          <a:stretch/>
        </p:blipFill>
        <p:spPr>
          <a:xfrm>
            <a:off x="6304112" y="149869"/>
            <a:ext cx="4937760" cy="516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507521" y="2967335"/>
            <a:ext cx="7176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 বেলার সূর্যের নির্মল আলো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50135" y="5362306"/>
            <a:ext cx="10291737" cy="120709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শরতের প্রাকৃতিক সৌন্দর্য বাংলার প্রকৃ্তিকে করে তোলে রুপুময়।গাছপালার পত্রপল্লবে,চারিদিকে মাঠ ভরা সবুজ আমন ধানের ক্ষেত,সেজে উঠে বাংলাদেশ।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502293"/>
              </p:ext>
            </p:extLst>
          </p:nvPr>
        </p:nvGraphicFramePr>
        <p:xfrm>
          <a:off x="5486400" y="3223418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3223418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371601" y="1103586"/>
            <a:ext cx="4114799" cy="12003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BD" sz="36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sz="36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শরতের </a:t>
            </a:r>
            <a:r>
              <a:rPr lang="bn-BD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দেখি-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0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18842" y="331076"/>
            <a:ext cx="3263462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077" y="2967335"/>
            <a:ext cx="9207061" cy="1938992"/>
          </a:xfrm>
          <a:prstGeom prst="rect">
            <a:avLst/>
          </a:prstGeom>
          <a:noFill/>
          <a:ln w="3492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bn-BD" sz="40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ভাদ্র আশ্বিন এ দুই মাস কী কাল?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শরৎকালের ১টি বৈশিষ্ট্য বল।</a:t>
            </a:r>
          </a:p>
          <a:p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কাশফুল কখন ফোটে?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41075" y="1087821"/>
            <a:ext cx="3909849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399" y="2254469"/>
            <a:ext cx="10216055" cy="22387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“বর্ষণমূখর একটি দিন।”১৫০ শব্দের একটি প্রবন্ধ লিখ।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3345" y="252248"/>
            <a:ext cx="11745310" cy="63535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13466" r="25724" b="14462"/>
          <a:stretch/>
        </p:blipFill>
        <p:spPr>
          <a:xfrm>
            <a:off x="6096000" y="1213945"/>
            <a:ext cx="2685393" cy="353738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02" b="10248"/>
          <a:stretch/>
        </p:blipFill>
        <p:spPr>
          <a:xfrm>
            <a:off x="3744737" y="1513490"/>
            <a:ext cx="2926080" cy="33639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6" name="Rectangle 5"/>
          <p:cNvSpPr/>
          <p:nvPr/>
        </p:nvSpPr>
        <p:spPr>
          <a:xfrm>
            <a:off x="5207777" y="2967335"/>
            <a:ext cx="2343906" cy="92333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890" y="157655"/>
            <a:ext cx="11871434" cy="655845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8633658"/>
              </p:ext>
            </p:extLst>
          </p:nvPr>
        </p:nvGraphicFramePr>
        <p:xfrm>
          <a:off x="428297" y="237284"/>
          <a:ext cx="11335406" cy="657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90234" y="1281286"/>
            <a:ext cx="3673911" cy="4045528"/>
          </a:xfrm>
          <a:prstGeom prst="ellipse">
            <a:avLst/>
          </a:prstGeom>
          <a:ln w="34925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 ইসলাম সরকার (সঃ শিঃ)</a:t>
            </a:r>
            <a:endParaRPr lang="en-US" sz="1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মণিরামপুর,যশোর ।</a:t>
            </a:r>
            <a:endParaRPr lang="en-US" sz="1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বি,এ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অনার্স)এম,এ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বিএড 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1600" b="1" dirty="0" smtClean="0">
              <a:solidFill>
                <a:schemeClr val="tx1"/>
              </a:solidFill>
              <a:latin typeface="Algerian" panose="04020705040A02060702" pitchFamily="82" charset="0"/>
              <a:cs typeface="NikoshBAN" panose="02000000000000000000" pitchFamily="2" charset="0"/>
            </a:endParaRPr>
          </a:p>
          <a:p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০১৯১৪-৮৫৩৬১১ ,০১৮৭৮০৩৭৭৫২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ni.sarkar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ea typeface="MS Mincho" panose="02020609040205080304" pitchFamily="49" charset="-128"/>
                <a:cs typeface="NikoshBAN" panose="02000000000000000000" pitchFamily="2" charset="0"/>
              </a:rPr>
              <a:t>11@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21480" y="1281286"/>
            <a:ext cx="3749040" cy="3754417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bn-BD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*এস,এম নজরুল ইসলাম সরকার* আলহাজ্ব হানেফ আলী দাখিল মাদরাসা*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27855" y="1405978"/>
            <a:ext cx="3654479" cy="3920836"/>
          </a:xfrm>
          <a:prstGeom prst="ellipse">
            <a:avLst/>
          </a:prstGeom>
          <a:ln w="34925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চনা সম্ভার 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ম-১০ম শ্রেণি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(প্রবন্ধ রচনা)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৫০মিনিট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২২/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2019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69" y="1991663"/>
            <a:ext cx="2222753" cy="233366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</p:spTree>
    <p:extLst>
      <p:ext uri="{BB962C8B-B14F-4D97-AF65-F5344CB8AC3E}">
        <p14:creationId xmlns:p14="http://schemas.microsoft.com/office/powerpoint/2010/main" val="15921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33702" y="554574"/>
            <a:ext cx="11524593" cy="577806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3227" y="756745"/>
            <a:ext cx="7015656" cy="64633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6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বর্ষাকন্যা বিদায় নেয়ার পর কি কাল আসে?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02" y="2061117"/>
            <a:ext cx="3474720" cy="2772537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28" r="-1625" b="6667"/>
          <a:stretch/>
        </p:blipFill>
        <p:spPr>
          <a:xfrm>
            <a:off x="4745649" y="1573885"/>
            <a:ext cx="2700700" cy="371022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67" r="-3168" b="12765"/>
          <a:stretch/>
        </p:blipFill>
        <p:spPr>
          <a:xfrm>
            <a:off x="7030605" y="1074264"/>
            <a:ext cx="3065397" cy="473868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18" name="Rectangle 17"/>
          <p:cNvSpPr/>
          <p:nvPr/>
        </p:nvSpPr>
        <p:spPr>
          <a:xfrm>
            <a:off x="7441324" y="2711669"/>
            <a:ext cx="2538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শরৎকাল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7614744" y="1403076"/>
            <a:ext cx="2116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শরৎকাল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61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794938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71" y="677129"/>
            <a:ext cx="5303520" cy="5817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4" t="3908" r="10764"/>
          <a:stretch/>
        </p:blipFill>
        <p:spPr>
          <a:xfrm>
            <a:off x="5288280" y="2907585"/>
            <a:ext cx="1097280" cy="153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770120" y="2828130"/>
            <a:ext cx="2651760" cy="92333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শরৎকাল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/>
          </a:prstGeom>
          <a:ln w="34925">
            <a:solidFill>
              <a:schemeClr val="accent2">
                <a:lumMod val="75000"/>
              </a:schemeClr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9255" y="1876096"/>
            <a:ext cx="8986345" cy="1938992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relaxedInset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শরৎকাল কী তা-বলতে পারবে,</a:t>
            </a:r>
          </a:p>
          <a:p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শরতকালের বৈশিষ্ট্য উল্লেখ করতে পারবে,</a:t>
            </a:r>
          </a:p>
          <a:p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শরতকালের প্রাকৃতিক সৌন্দর্য</a:t>
            </a:r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বর্ণনা করতে পারবে।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660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68015" y="220717"/>
            <a:ext cx="11634952" cy="640080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704895" y="614855"/>
            <a:ext cx="3373821" cy="9144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45476" y="1749973"/>
            <a:ext cx="8891752" cy="422515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স্নিগ্ধ ঋতু  কী?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ভাদ্র-আশ্বিন এ দুই মাস কি কাল?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শরৎকাল কী?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11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620" y="0"/>
            <a:ext cx="12192000" cy="68580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0310" y="4198514"/>
            <a:ext cx="10277341" cy="1323439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relaxedInset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শরৎকাল বাংলাদেশের কোমল,স্নিগ্ধ,এক ঋতু।ভাদ্র-আশ্বিন এই দুই মাস বাংলাদেশের শরৎকাল।</a:t>
            </a:r>
            <a:r>
              <a:rPr lang="bn-BD" sz="40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5" r="1660" b="7329"/>
          <a:stretch/>
        </p:blipFill>
        <p:spPr>
          <a:xfrm>
            <a:off x="7849727" y="1017157"/>
            <a:ext cx="3287436" cy="306772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4" r="1753" b="9563"/>
          <a:stretch/>
        </p:blipFill>
        <p:spPr>
          <a:xfrm>
            <a:off x="4492354" y="911085"/>
            <a:ext cx="2980608" cy="321019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58" y="3362328"/>
            <a:ext cx="226683" cy="133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58" y="3362328"/>
            <a:ext cx="226683" cy="133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46" y="1025701"/>
            <a:ext cx="3108960" cy="298096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Above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18" y="1065589"/>
            <a:ext cx="2875879" cy="2889476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</p:spTree>
    <p:extLst>
      <p:ext uri="{BB962C8B-B14F-4D97-AF65-F5344CB8AC3E}">
        <p14:creationId xmlns:p14="http://schemas.microsoft.com/office/powerpoint/2010/main" val="248741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122" y="126124"/>
            <a:ext cx="11950263" cy="660575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4722" y="338957"/>
            <a:ext cx="11493062" cy="6180083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08936" y="756745"/>
            <a:ext cx="3184634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1144" y="1677464"/>
            <a:ext cx="8828690" cy="3619750"/>
          </a:xfrm>
          <a:prstGeom prst="round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শরৎকালের স্বতন্ত বৈশিষ্ট্য রয়েছে?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শরৎকালের ৩টি বৈশিষ্ট্য উল্লেখ কর।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r="22732"/>
          <a:stretch/>
        </p:blipFill>
        <p:spPr>
          <a:xfrm>
            <a:off x="7632024" y="680028"/>
            <a:ext cx="3059691" cy="3901440"/>
          </a:xfrm>
          <a:prstGeom prst="rect">
            <a:avLst/>
          </a:prstGeom>
          <a:ln w="34925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15" y="736687"/>
            <a:ext cx="2926080" cy="3788122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4518796" y="680746"/>
            <a:ext cx="3017520" cy="3900722"/>
          </a:xfrm>
          <a:prstGeom prst="fram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7" t="7586" r="22011"/>
          <a:stretch/>
        </p:blipFill>
        <p:spPr>
          <a:xfrm>
            <a:off x="1470531" y="680746"/>
            <a:ext cx="3095959" cy="384406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1509751" y="4524809"/>
            <a:ext cx="2952556" cy="15828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 বনের সাদা ফুল</a:t>
            </a:r>
            <a:endParaRPr lang="en-US" sz="40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49293" y="4580750"/>
            <a:ext cx="3042421" cy="1582849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আমন ধানের সবুজ চারা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01527" y="4580750"/>
            <a:ext cx="2952556" cy="1582849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বিলে জলে ফুটে থাকে শাপলা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268</Words>
  <Application>Microsoft Office PowerPoint</Application>
  <PresentationFormat>Widescreen</PresentationFormat>
  <Paragraphs>51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Mincho</vt:lpstr>
      <vt:lpstr>Algerian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245</cp:revision>
  <dcterms:created xsi:type="dcterms:W3CDTF">2019-10-13T12:40:04Z</dcterms:created>
  <dcterms:modified xsi:type="dcterms:W3CDTF">2019-10-25T14:00:18Z</dcterms:modified>
</cp:coreProperties>
</file>