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CA05B5D-48C0-4C73-8BF1-202BA1FDC8FB}">
          <p14:sldIdLst>
            <p14:sldId id="256"/>
            <p14:sldId id="257"/>
            <p14:sldId id="258"/>
            <p14:sldId id="259"/>
            <p14:sldId id="270"/>
            <p14:sldId id="260"/>
            <p14:sldId id="261"/>
            <p14:sldId id="266"/>
            <p14:sldId id="262"/>
            <p14:sldId id="263"/>
            <p14:sldId id="264"/>
            <p14:sldId id="265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7T11:34:39.165" idx="1">
    <p:pos x="7447" y="1103"/>
    <p:text>দেশীয় ফুলের ব্যবহার করা হল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6BCA-F62A-41E7-AEA7-24A41A6F687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2492-9125-4080-919D-09FF3BC6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72492-9125-4080-919D-09FF3BC671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26ABCB85-AC36-4DCD-8973-6BB457BCF97D}"/>
              </a:ext>
            </a:extLst>
          </p:cNvPr>
          <p:cNvSpPr/>
          <p:nvPr/>
        </p:nvSpPr>
        <p:spPr>
          <a:xfrm>
            <a:off x="4031781" y="4857673"/>
            <a:ext cx="5454202" cy="1352639"/>
          </a:xfrm>
          <a:prstGeom prst="snip2Same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D4A41-3B8D-40D8-B67E-75D732C4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03" y="190014"/>
            <a:ext cx="10084158" cy="430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61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E5F71-8DE9-4C44-97FE-0ED5845B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17" y="269557"/>
            <a:ext cx="3052689" cy="4400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98263-63C5-4C11-8EA8-663EAA935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38" y="269558"/>
            <a:ext cx="3154387" cy="4400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085A6-63FD-41F6-9A48-6E1FDFAC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79594" y="269558"/>
            <a:ext cx="3520147" cy="4400916"/>
          </a:xfrm>
          <a:prstGeom prst="rect">
            <a:avLst/>
          </a:prstGeom>
        </p:spPr>
      </p:pic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3C47395A-9FB1-427C-A2EF-679066B1AAAC}"/>
              </a:ext>
            </a:extLst>
          </p:cNvPr>
          <p:cNvSpPr/>
          <p:nvPr/>
        </p:nvSpPr>
        <p:spPr>
          <a:xfrm>
            <a:off x="2152357" y="4902597"/>
            <a:ext cx="9903656" cy="14349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তিন জেলায় বাস করে মংগোলীয় নৃ- গোষ্ঠী ভুক্ত রাখাইনরা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748D9-658E-4B87-8D05-3309DE4A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088" y="171083"/>
            <a:ext cx="3132406" cy="4893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07226-4DA6-46BA-8B85-DFC8D9B7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45" y="171083"/>
            <a:ext cx="3538679" cy="489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1A6C8-B22D-4D21-9A49-26E50A1BF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2" y="171083"/>
            <a:ext cx="3390315" cy="4893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4B05A8-C930-4D6A-BFE3-F161A9923AFF}"/>
              </a:ext>
            </a:extLst>
          </p:cNvPr>
          <p:cNvSpPr txBox="1"/>
          <p:nvPr/>
        </p:nvSpPr>
        <p:spPr>
          <a:xfrm>
            <a:off x="1654049" y="5188108"/>
            <a:ext cx="120849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2392D-4E9C-47EE-89D3-F0FDF81875D8}"/>
              </a:ext>
            </a:extLst>
          </p:cNvPr>
          <p:cNvSpPr txBox="1"/>
          <p:nvPr/>
        </p:nvSpPr>
        <p:spPr>
          <a:xfrm>
            <a:off x="3454713" y="518810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23372-6B25-442B-B6A3-D59E03BB1BD5}"/>
              </a:ext>
            </a:extLst>
          </p:cNvPr>
          <p:cNvSpPr txBox="1"/>
          <p:nvPr/>
        </p:nvSpPr>
        <p:spPr>
          <a:xfrm>
            <a:off x="4974024" y="518810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মাহালি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2CB56-E37E-4FB2-B8DA-3037966FEF03}"/>
              </a:ext>
            </a:extLst>
          </p:cNvPr>
          <p:cNvSpPr txBox="1"/>
          <p:nvPr/>
        </p:nvSpPr>
        <p:spPr>
          <a:xfrm>
            <a:off x="6489904" y="5157095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মুন্ডা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D8A58-132C-488F-8D5E-4D63ECD09439}"/>
              </a:ext>
            </a:extLst>
          </p:cNvPr>
          <p:cNvSpPr txBox="1"/>
          <p:nvPr/>
        </p:nvSpPr>
        <p:spPr>
          <a:xfrm>
            <a:off x="8005784" y="518810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C13AE-DC98-434E-9F23-65527AA7BE3E}"/>
              </a:ext>
            </a:extLst>
          </p:cNvPr>
          <p:cNvSpPr txBox="1"/>
          <p:nvPr/>
        </p:nvSpPr>
        <p:spPr>
          <a:xfrm>
            <a:off x="9498217" y="518810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3F70F-7C54-44E4-A230-1ADB5D1963F2}"/>
              </a:ext>
            </a:extLst>
          </p:cNvPr>
          <p:cNvSpPr txBox="1"/>
          <p:nvPr/>
        </p:nvSpPr>
        <p:spPr>
          <a:xfrm>
            <a:off x="11056301" y="518810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মালো </a:t>
            </a:r>
            <a:endParaRPr lang="en-US" dirty="0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EDA0FAB-089A-449B-807D-22972C6BB18F}"/>
              </a:ext>
            </a:extLst>
          </p:cNvPr>
          <p:cNvSpPr/>
          <p:nvPr/>
        </p:nvSpPr>
        <p:spPr>
          <a:xfrm>
            <a:off x="2532183" y="5866226"/>
            <a:ext cx="9412971" cy="89329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দেশের উত্তর-পশ্চিমাংশে বৃহত্তর দিনাজপুর, রংপুর, রাজশাহী,  বগুড়া , পাবনা  ও উত্তর- পুর্বাংশে  বৃহত্তর সিলেট অঞ্চলে বাস করে 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3085ED33-FC20-4B1A-A3CA-0DE790716678}"/>
              </a:ext>
            </a:extLst>
          </p:cNvPr>
          <p:cNvSpPr/>
          <p:nvPr/>
        </p:nvSpPr>
        <p:spPr>
          <a:xfrm>
            <a:off x="1842868" y="379826"/>
            <a:ext cx="10086535" cy="5838092"/>
          </a:xfrm>
          <a:prstGeom prst="flowChartMultidocument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ছাড়াও  বাংলাদেশে আর ও   উল্লেখ যোগ্য কয়েক টি  ক্ষুদ্র নৃ গোষ্ঠী হল –ডালু, হাদী,পাত্র, রাজবংশী, বর্মণ, বানাই, পাহান, মাহাতো, কোল প্রভৃতি।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BAAA144-D46A-4426-B1FD-51257ADBC214}"/>
              </a:ext>
            </a:extLst>
          </p:cNvPr>
          <p:cNvSpPr/>
          <p:nvPr/>
        </p:nvSpPr>
        <p:spPr>
          <a:xfrm>
            <a:off x="5548648" y="25759"/>
            <a:ext cx="2099256" cy="81137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A93625-3121-43AA-9D49-5ECB78BAEC05}"/>
              </a:ext>
            </a:extLst>
          </p:cNvPr>
          <p:cNvGrpSpPr/>
          <p:nvPr/>
        </p:nvGrpSpPr>
        <p:grpSpPr>
          <a:xfrm>
            <a:off x="1403086" y="5186009"/>
            <a:ext cx="10688343" cy="1168281"/>
            <a:chOff x="1403086" y="5430710"/>
            <a:chExt cx="10688343" cy="11682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7DE4D5-02C4-43D6-BD33-08672442E5BB}"/>
                </a:ext>
              </a:extLst>
            </p:cNvPr>
            <p:cNvGrpSpPr/>
            <p:nvPr/>
          </p:nvGrpSpPr>
          <p:grpSpPr>
            <a:xfrm>
              <a:off x="1496400" y="5430710"/>
              <a:ext cx="10397553" cy="1103764"/>
              <a:chOff x="756395" y="2918011"/>
              <a:chExt cx="3344957" cy="470646"/>
            </a:xfr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7" name="Pentagon 9">
                <a:extLst>
                  <a:ext uri="{FF2B5EF4-FFF2-40B4-BE49-F238E27FC236}">
                    <a16:creationId xmlns:a16="http://schemas.microsoft.com/office/drawing/2014/main" id="{732146D1-B4E8-4A93-BCC7-9974DA2B8B1E}"/>
                  </a:ext>
                </a:extLst>
              </p:cNvPr>
              <p:cNvSpPr/>
              <p:nvPr/>
            </p:nvSpPr>
            <p:spPr>
              <a:xfrm>
                <a:off x="756395" y="2918011"/>
                <a:ext cx="376521" cy="457200"/>
              </a:xfrm>
              <a:prstGeom prst="homePlate">
                <a:avLst/>
              </a:prstGeom>
              <a:grpFill/>
              <a:ln w="5715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Pentagon 10">
                <a:extLst>
                  <a:ext uri="{FF2B5EF4-FFF2-40B4-BE49-F238E27FC236}">
                    <a16:creationId xmlns:a16="http://schemas.microsoft.com/office/drawing/2014/main" id="{D70BF7E4-4D36-4DA7-85FA-9ED05ADF572A}"/>
                  </a:ext>
                </a:extLst>
              </p:cNvPr>
              <p:cNvSpPr/>
              <p:nvPr/>
            </p:nvSpPr>
            <p:spPr>
              <a:xfrm flipH="1">
                <a:off x="1132915" y="2931457"/>
                <a:ext cx="2968437" cy="457200"/>
              </a:xfrm>
              <a:prstGeom prst="homePlate">
                <a:avLst>
                  <a:gd name="adj" fmla="val 38235"/>
                </a:avLst>
              </a:prstGeom>
              <a:grpFill/>
              <a:ln w="5715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794688-FE6A-41D4-9C70-C32885DCF32C}"/>
                </a:ext>
              </a:extLst>
            </p:cNvPr>
            <p:cNvGrpSpPr/>
            <p:nvPr/>
          </p:nvGrpSpPr>
          <p:grpSpPr>
            <a:xfrm>
              <a:off x="1403086" y="5526761"/>
              <a:ext cx="10688343" cy="1072230"/>
              <a:chOff x="166714" y="5707065"/>
              <a:chExt cx="9106954" cy="107223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AA61CC-E03D-4F13-A40B-15CBE88B4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714" y="5707065"/>
                <a:ext cx="1006499" cy="10335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Pentagon 12">
                <a:extLst>
                  <a:ext uri="{FF2B5EF4-FFF2-40B4-BE49-F238E27FC236}">
                    <a16:creationId xmlns:a16="http://schemas.microsoft.com/office/drawing/2014/main" id="{0CE5CB8E-55DA-4F8B-A4FF-14701A946CB8}"/>
                  </a:ext>
                </a:extLst>
              </p:cNvPr>
              <p:cNvSpPr/>
              <p:nvPr/>
            </p:nvSpPr>
            <p:spPr>
              <a:xfrm flipH="1">
                <a:off x="1270235" y="5707065"/>
                <a:ext cx="8003433" cy="1072230"/>
              </a:xfrm>
              <a:prstGeom prst="homePlate">
                <a:avLst>
                  <a:gd name="adj" fmla="val 38235"/>
                </a:avLst>
              </a:prstGeom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5715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মানচিত্র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জাতিসত্তার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ভৌগলিক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সনাক্ত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D9846E-FD25-4A01-AEE8-340D2BE50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996" y="837129"/>
            <a:ext cx="7868134" cy="4327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6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512B4-66EE-4540-B3BB-9E7406E3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8" y="731520"/>
            <a:ext cx="4228562" cy="3376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CAC98F-AFAE-4B4E-9D19-FA4BFAB3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83" y="731520"/>
            <a:ext cx="4068286" cy="3376246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85D360E-75E5-45D1-BB47-B1B35DC9CEE1}"/>
              </a:ext>
            </a:extLst>
          </p:cNvPr>
          <p:cNvSpPr/>
          <p:nvPr/>
        </p:nvSpPr>
        <p:spPr>
          <a:xfrm>
            <a:off x="1867438" y="4304714"/>
            <a:ext cx="9741131" cy="2289469"/>
          </a:xfrm>
          <a:prstGeom prst="actionButtonHom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D861B4AB-5C61-48F8-B6F4-F8BCF34B7579}"/>
              </a:ext>
            </a:extLst>
          </p:cNvPr>
          <p:cNvSpPr/>
          <p:nvPr/>
        </p:nvSpPr>
        <p:spPr>
          <a:xfrm>
            <a:off x="6311704" y="648390"/>
            <a:ext cx="1050387" cy="3376246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17803E-894D-46BC-87E7-CDE9BB4FF3F1}"/>
              </a:ext>
            </a:extLst>
          </p:cNvPr>
          <p:cNvSpPr/>
          <p:nvPr/>
        </p:nvSpPr>
        <p:spPr>
          <a:xfrm>
            <a:off x="1966332" y="4521193"/>
            <a:ext cx="9394396" cy="1856509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জানা, পরিচিত অথবা দেখা যে  কোন একটি ক্ষুদ্র নৃ- গোষ্ঠীর জীবন যাত্রা সম্পর্কে  ১০ লাইনের একটি অনুচ্ছেদ লিখে আনবে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357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D03D9-3F27-42D9-9230-4F7E79A4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3" y="193184"/>
            <a:ext cx="5577211" cy="53060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5AB476-6781-43EF-86E2-446D2AC63C06}"/>
              </a:ext>
            </a:extLst>
          </p:cNvPr>
          <p:cNvSpPr/>
          <p:nvPr/>
        </p:nvSpPr>
        <p:spPr>
          <a:xfrm>
            <a:off x="3503054" y="5602311"/>
            <a:ext cx="5563674" cy="1056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>
            <a:extLst>
              <a:ext uri="{FF2B5EF4-FFF2-40B4-BE49-F238E27FC236}">
                <a16:creationId xmlns:a16="http://schemas.microsoft.com/office/drawing/2014/main" id="{0F400457-C719-4CFF-A7BD-BF478F681D40}"/>
              </a:ext>
            </a:extLst>
          </p:cNvPr>
          <p:cNvSpPr/>
          <p:nvPr/>
        </p:nvSpPr>
        <p:spPr>
          <a:xfrm>
            <a:off x="4937760" y="534569"/>
            <a:ext cx="3573194" cy="1294229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9C02F-2722-40CC-AB6B-1CD54E2F1F46}"/>
              </a:ext>
            </a:extLst>
          </p:cNvPr>
          <p:cNvGrpSpPr/>
          <p:nvPr/>
        </p:nvGrpSpPr>
        <p:grpSpPr>
          <a:xfrm>
            <a:off x="2957560" y="2250831"/>
            <a:ext cx="8732692" cy="3263704"/>
            <a:chOff x="2957560" y="2250831"/>
            <a:chExt cx="8732692" cy="32637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1FAF1B-36C0-49DA-A052-689CCADB7029}"/>
                </a:ext>
              </a:extLst>
            </p:cNvPr>
            <p:cNvGrpSpPr/>
            <p:nvPr/>
          </p:nvGrpSpPr>
          <p:grpSpPr>
            <a:xfrm>
              <a:off x="2957560" y="2250831"/>
              <a:ext cx="8732692" cy="3263704"/>
              <a:chOff x="2157910" y="1434905"/>
              <a:chExt cx="8885599" cy="220443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5D92F05-4AC0-4383-A074-25D5062F9ABA}"/>
                  </a:ext>
                </a:extLst>
              </p:cNvPr>
              <p:cNvSpPr/>
              <p:nvPr/>
            </p:nvSpPr>
            <p:spPr>
              <a:xfrm>
                <a:off x="5797406" y="1434905"/>
                <a:ext cx="5246103" cy="220443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শ্রেনি -৮ম</a:t>
                </a:r>
              </a:p>
              <a:p>
                <a:pPr algn="just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বিষয়- বাংলাদেশ ও বিশ্ব পরিচয় </a:t>
                </a:r>
              </a:p>
              <a:p>
                <a:pPr algn="just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-১১ বাংলাদেশের  বিভিন্ন নৃ গোষ্ঠী</a:t>
                </a:r>
              </a:p>
              <a:p>
                <a:pPr algn="just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পাঠ-০১ </a:t>
                </a:r>
              </a:p>
              <a:p>
                <a:pPr algn="just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 -০৭-০৯-১৯</a:t>
                </a:r>
              </a:p>
              <a:p>
                <a:pPr algn="just"/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631D153-D8BC-4B71-BB4A-A6441D4381B8}"/>
                  </a:ext>
                </a:extLst>
              </p:cNvPr>
              <p:cNvSpPr/>
              <p:nvPr/>
            </p:nvSpPr>
            <p:spPr>
              <a:xfrm>
                <a:off x="2157910" y="1434905"/>
                <a:ext cx="3517844" cy="220443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  <a:p>
                <a:pPr algn="ctr"/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ওমর ফারুক </a:t>
                </a:r>
              </a:p>
              <a:p>
                <a:pPr algn="ctr"/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 </a:t>
                </a:r>
              </a:p>
              <a:p>
                <a:pPr algn="ctr"/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দারুল ফালাহ আলিম মাদ্রাসা </a:t>
                </a:r>
              </a:p>
              <a:p>
                <a:pPr algn="ctr"/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চিরির বন্দর, দিনাজপুর,</a:t>
                </a:r>
              </a:p>
              <a:p>
                <a:pPr algn="ctr"/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০১৭১৮৯১০৯৪৪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BC4416-67C2-4684-B690-B3FABAE5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2767" y="2335235"/>
              <a:ext cx="1558170" cy="1378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50D9564-4183-4FF5-A227-3B3F26EB75D1}"/>
              </a:ext>
            </a:extLst>
          </p:cNvPr>
          <p:cNvGrpSpPr/>
          <p:nvPr/>
        </p:nvGrpSpPr>
        <p:grpSpPr>
          <a:xfrm>
            <a:off x="1702191" y="177603"/>
            <a:ext cx="3178902" cy="6174181"/>
            <a:chOff x="1702191" y="177603"/>
            <a:chExt cx="2518115" cy="61741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6670E6-3053-4C08-AC9F-4B22D099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2192" y="177603"/>
              <a:ext cx="2391506" cy="30720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55EF4E-E00A-49B4-9CB7-84C2795F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2191" y="3608364"/>
              <a:ext cx="2518115" cy="274342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DBEDD5-8728-4FA3-860F-65546C1E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034" y="3821288"/>
            <a:ext cx="3178902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409B9-AFE8-461E-9636-5B0B5702D2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34" y="177602"/>
            <a:ext cx="6890197" cy="3430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6137C-C639-4F2C-8B17-BEC42E8E1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329" y="3821288"/>
            <a:ext cx="3178902" cy="25717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25B098C-476D-4BFB-BC71-0A2C4330491A}"/>
              </a:ext>
            </a:extLst>
          </p:cNvPr>
          <p:cNvGrpSpPr/>
          <p:nvPr/>
        </p:nvGrpSpPr>
        <p:grpSpPr>
          <a:xfrm>
            <a:off x="1285032" y="692819"/>
            <a:ext cx="3705532" cy="5113634"/>
            <a:chOff x="4392745" y="572947"/>
            <a:chExt cx="3705532" cy="511363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A6821A-994E-43F8-BCC9-6AAEC5D9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745" y="572947"/>
              <a:ext cx="3705532" cy="511363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87AA88-3818-45AD-A94C-F5322375A4EB}"/>
                </a:ext>
              </a:extLst>
            </p:cNvPr>
            <p:cNvGrpSpPr/>
            <p:nvPr/>
          </p:nvGrpSpPr>
          <p:grpSpPr>
            <a:xfrm>
              <a:off x="5070839" y="1586128"/>
              <a:ext cx="2893491" cy="3299837"/>
              <a:chOff x="3126129" y="2040234"/>
              <a:chExt cx="2893491" cy="32998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D272AA8-FC66-4D40-97CA-9F30A6147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9303" y="2040234"/>
                <a:ext cx="907931" cy="96353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1741856-3B7C-4285-B1F1-751AD100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6129" y="3124138"/>
                <a:ext cx="1104604" cy="95654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35E4E31-41EB-4D59-9459-1F43DD497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3443" y="2732214"/>
                <a:ext cx="1226177" cy="127965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DDBC5F5-1F05-4996-8FF9-67BC938A8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3006" y="4238958"/>
                <a:ext cx="1003298" cy="10857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AF5BEE-7BEC-42D7-97AE-92929F7E8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2604" y="4279709"/>
                <a:ext cx="1285287" cy="106036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65992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145FB-4DD2-49CB-8910-3475C1063A81}"/>
              </a:ext>
            </a:extLst>
          </p:cNvPr>
          <p:cNvSpPr txBox="1"/>
          <p:nvPr/>
        </p:nvSpPr>
        <p:spPr>
          <a:xfrm>
            <a:off x="1429555" y="2073498"/>
            <a:ext cx="103159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ভৌগলিক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20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CE9CB64B-6875-4B63-A827-5BDDB2A4E5B5}"/>
              </a:ext>
            </a:extLst>
          </p:cNvPr>
          <p:cNvSpPr/>
          <p:nvPr/>
        </p:nvSpPr>
        <p:spPr>
          <a:xfrm>
            <a:off x="1717964" y="235527"/>
            <a:ext cx="10266217" cy="1149928"/>
          </a:xfrm>
          <a:prstGeom prst="foldedCorner">
            <a:avLst/>
          </a:prstGeom>
          <a:solidFill>
            <a:schemeClr val="accent6"/>
          </a:solidFill>
          <a:ln w="57150">
            <a:solidFill>
              <a:srgbClr val="8E3C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GB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3548087B-1C46-4AE3-9A61-F33E86371694}"/>
              </a:ext>
            </a:extLst>
          </p:cNvPr>
          <p:cNvSpPr/>
          <p:nvPr/>
        </p:nvSpPr>
        <p:spPr>
          <a:xfrm>
            <a:off x="1717964" y="1551709"/>
            <a:ext cx="10266217" cy="1336964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D3ED61B3-F528-4E89-B50B-AB59ABD0564F}"/>
              </a:ext>
            </a:extLst>
          </p:cNvPr>
          <p:cNvSpPr/>
          <p:nvPr/>
        </p:nvSpPr>
        <p:spPr>
          <a:xfrm>
            <a:off x="1717964" y="3054927"/>
            <a:ext cx="10266217" cy="1336964"/>
          </a:xfrm>
          <a:prstGeom prst="foldedCorner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CAFB0C2-F205-49B8-A017-5A00A32BFEE9}"/>
              </a:ext>
            </a:extLst>
          </p:cNvPr>
          <p:cNvSpPr/>
          <p:nvPr/>
        </p:nvSpPr>
        <p:spPr>
          <a:xfrm>
            <a:off x="1717964" y="4558144"/>
            <a:ext cx="10266217" cy="1537855"/>
          </a:xfrm>
          <a:prstGeom prst="foldedCorner">
            <a:avLst/>
          </a:prstGeom>
          <a:solidFill>
            <a:schemeClr val="accent3"/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ভৌগলিক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4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AEDF48-85C3-4BC3-876D-37FCE0181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772" y="242783"/>
            <a:ext cx="3125110" cy="4110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65316-82A5-4978-9C98-91A1FF713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461" y="242782"/>
            <a:ext cx="3125110" cy="411027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09D1CF-FB05-4424-BCC1-BED07DD98689}"/>
              </a:ext>
            </a:extLst>
          </p:cNvPr>
          <p:cNvCxnSpPr>
            <a:cxnSpLocks/>
          </p:cNvCxnSpPr>
          <p:nvPr/>
        </p:nvCxnSpPr>
        <p:spPr>
          <a:xfrm>
            <a:off x="4636395" y="2408349"/>
            <a:ext cx="217653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7877EB-795A-4D74-9879-7683298CF63C}"/>
              </a:ext>
            </a:extLst>
          </p:cNvPr>
          <p:cNvCxnSpPr/>
          <p:nvPr/>
        </p:nvCxnSpPr>
        <p:spPr>
          <a:xfrm>
            <a:off x="4636395" y="3026535"/>
            <a:ext cx="216365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17CA5E-E425-4F11-9D92-6055371AC0F4}"/>
              </a:ext>
            </a:extLst>
          </p:cNvPr>
          <p:cNvCxnSpPr/>
          <p:nvPr/>
        </p:nvCxnSpPr>
        <p:spPr>
          <a:xfrm>
            <a:off x="4649274" y="3631842"/>
            <a:ext cx="216365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E04B0F-A522-4C37-85E9-F7A328A41D6F}"/>
              </a:ext>
            </a:extLst>
          </p:cNvPr>
          <p:cNvCxnSpPr>
            <a:cxnSpLocks/>
          </p:cNvCxnSpPr>
          <p:nvPr/>
        </p:nvCxnSpPr>
        <p:spPr>
          <a:xfrm flipV="1">
            <a:off x="8293994" y="1532587"/>
            <a:ext cx="2717443" cy="77821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AFC72C-6999-4F93-AB44-1FA2151CF6CA}"/>
              </a:ext>
            </a:extLst>
          </p:cNvPr>
          <p:cNvCxnSpPr/>
          <p:nvPr/>
        </p:nvCxnSpPr>
        <p:spPr>
          <a:xfrm flipV="1">
            <a:off x="8281115" y="2297920"/>
            <a:ext cx="2910626" cy="6899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7031BA-F4BF-4256-B36A-C0A9C4450F74}"/>
              </a:ext>
            </a:extLst>
          </p:cNvPr>
          <p:cNvCxnSpPr/>
          <p:nvPr/>
        </p:nvCxnSpPr>
        <p:spPr>
          <a:xfrm flipV="1">
            <a:off x="8293994" y="3325489"/>
            <a:ext cx="3103809" cy="3340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CDF67D-44B8-4481-A9AA-73ADBC2DD9C1}"/>
              </a:ext>
            </a:extLst>
          </p:cNvPr>
          <p:cNvSpPr txBox="1"/>
          <p:nvPr/>
        </p:nvSpPr>
        <p:spPr>
          <a:xfrm>
            <a:off x="7031148" y="2240817"/>
            <a:ext cx="1368744" cy="406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6689B-537F-46F7-A6DF-6AF964645337}"/>
              </a:ext>
            </a:extLst>
          </p:cNvPr>
          <p:cNvSpPr txBox="1"/>
          <p:nvPr/>
        </p:nvSpPr>
        <p:spPr>
          <a:xfrm>
            <a:off x="7057456" y="2841869"/>
            <a:ext cx="113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7168B-89D6-4C43-BF1E-ACF687FD723F}"/>
              </a:ext>
            </a:extLst>
          </p:cNvPr>
          <p:cNvSpPr txBox="1"/>
          <p:nvPr/>
        </p:nvSpPr>
        <p:spPr>
          <a:xfrm>
            <a:off x="7066167" y="3449916"/>
            <a:ext cx="113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BF7F7A-D55A-4C14-A407-EF605F939E39}"/>
              </a:ext>
            </a:extLst>
          </p:cNvPr>
          <p:cNvSpPr txBox="1"/>
          <p:nvPr/>
        </p:nvSpPr>
        <p:spPr>
          <a:xfrm>
            <a:off x="3090929" y="484245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7E01F1-4621-4EDB-A828-F363A33E8405}"/>
              </a:ext>
            </a:extLst>
          </p:cNvPr>
          <p:cNvSpPr txBox="1"/>
          <p:nvPr/>
        </p:nvSpPr>
        <p:spPr>
          <a:xfrm>
            <a:off x="4166316" y="480589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AF2CD2-3C99-42D9-AD52-9F61CA9A7664}"/>
              </a:ext>
            </a:extLst>
          </p:cNvPr>
          <p:cNvSpPr txBox="1"/>
          <p:nvPr/>
        </p:nvSpPr>
        <p:spPr>
          <a:xfrm>
            <a:off x="1260145" y="4780138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075CFC-062B-49D1-B191-94235482AFD0}"/>
              </a:ext>
            </a:extLst>
          </p:cNvPr>
          <p:cNvSpPr txBox="1"/>
          <p:nvPr/>
        </p:nvSpPr>
        <p:spPr>
          <a:xfrm>
            <a:off x="2326864" y="4782214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মারমা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FB5B6A-7B41-47B2-9935-BBD9CD5E7ECC}"/>
              </a:ext>
            </a:extLst>
          </p:cNvPr>
          <p:cNvSpPr txBox="1"/>
          <p:nvPr/>
        </p:nvSpPr>
        <p:spPr>
          <a:xfrm>
            <a:off x="3395813" y="4782213"/>
            <a:ext cx="9659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95C16-AA3C-49FD-97DC-03220684499E}"/>
              </a:ext>
            </a:extLst>
          </p:cNvPr>
          <p:cNvSpPr txBox="1"/>
          <p:nvPr/>
        </p:nvSpPr>
        <p:spPr>
          <a:xfrm>
            <a:off x="4445192" y="4782091"/>
            <a:ext cx="5480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ম্র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3F8F3F-42C2-419B-8605-5EBDCDADB999}"/>
              </a:ext>
            </a:extLst>
          </p:cNvPr>
          <p:cNvSpPr txBox="1"/>
          <p:nvPr/>
        </p:nvSpPr>
        <p:spPr>
          <a:xfrm>
            <a:off x="5070779" y="4782042"/>
            <a:ext cx="13882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তঞ্চংগ্যা 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C71AF-4F94-4AC6-8A55-68AAB57C7F58}"/>
              </a:ext>
            </a:extLst>
          </p:cNvPr>
          <p:cNvSpPr txBox="1"/>
          <p:nvPr/>
        </p:nvSpPr>
        <p:spPr>
          <a:xfrm>
            <a:off x="6546190" y="4787902"/>
            <a:ext cx="63921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বম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12A8F4-E771-4C81-8FA6-1C26BC4A4CFB}"/>
              </a:ext>
            </a:extLst>
          </p:cNvPr>
          <p:cNvSpPr txBox="1"/>
          <p:nvPr/>
        </p:nvSpPr>
        <p:spPr>
          <a:xfrm>
            <a:off x="7276539" y="4790782"/>
            <a:ext cx="11754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পাংখুয়া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4285FC-C46A-4A96-8310-8C2D8339416B}"/>
              </a:ext>
            </a:extLst>
          </p:cNvPr>
          <p:cNvSpPr txBox="1"/>
          <p:nvPr/>
        </p:nvSpPr>
        <p:spPr>
          <a:xfrm>
            <a:off x="8529526" y="4790275"/>
            <a:ext cx="82249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571ED-1860-4887-BE4D-2B16B85BB82C}"/>
              </a:ext>
            </a:extLst>
          </p:cNvPr>
          <p:cNvSpPr txBox="1"/>
          <p:nvPr/>
        </p:nvSpPr>
        <p:spPr>
          <a:xfrm>
            <a:off x="9408920" y="4809469"/>
            <a:ext cx="7653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খ্যাং 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FADC8-D4CB-4D27-B878-5AB8FE33B4E2}"/>
              </a:ext>
            </a:extLst>
          </p:cNvPr>
          <p:cNvSpPr txBox="1"/>
          <p:nvPr/>
        </p:nvSpPr>
        <p:spPr>
          <a:xfrm>
            <a:off x="10252035" y="4780010"/>
            <a:ext cx="70462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খুমি   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52EFC4-01F9-4709-9BB9-68D5920EBA38}"/>
              </a:ext>
            </a:extLst>
          </p:cNvPr>
          <p:cNvSpPr txBox="1"/>
          <p:nvPr/>
        </p:nvSpPr>
        <p:spPr>
          <a:xfrm>
            <a:off x="11011436" y="4762609"/>
            <a:ext cx="9871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লুসাই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2BA231-92C6-4A08-98F0-F326CE2197E5}"/>
              </a:ext>
            </a:extLst>
          </p:cNvPr>
          <p:cNvSpPr txBox="1"/>
          <p:nvPr/>
        </p:nvSpPr>
        <p:spPr>
          <a:xfrm>
            <a:off x="2326863" y="5808371"/>
            <a:ext cx="954745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 সবাই মংগোলীয় নৃ গোষ্ঠীর মানুষ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99A2C-56E2-4D18-A698-B0C2D3D5C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" r="-4239" b="-1"/>
          <a:stretch/>
        </p:blipFill>
        <p:spPr>
          <a:xfrm>
            <a:off x="1630653" y="872202"/>
            <a:ext cx="3777192" cy="5247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84DC6-E9D8-4506-9C06-5D0AE789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531" y="872202"/>
            <a:ext cx="3777192" cy="5247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7B954F74-D4F9-4801-A692-8BF445CAF9CA}"/>
              </a:ext>
            </a:extLst>
          </p:cNvPr>
          <p:cNvSpPr/>
          <p:nvPr/>
        </p:nvSpPr>
        <p:spPr>
          <a:xfrm>
            <a:off x="3434367" y="126609"/>
            <a:ext cx="6750642" cy="19369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A86819C8-B0DF-4FEC-A032-28E9E3E9867A}"/>
              </a:ext>
            </a:extLst>
          </p:cNvPr>
          <p:cNvSpPr/>
          <p:nvPr/>
        </p:nvSpPr>
        <p:spPr>
          <a:xfrm>
            <a:off x="5542671" y="872196"/>
            <a:ext cx="2447778" cy="14349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C9F3BB38-8956-437E-8A4E-459EBF4F3695}"/>
              </a:ext>
            </a:extLst>
          </p:cNvPr>
          <p:cNvSpPr/>
          <p:nvPr/>
        </p:nvSpPr>
        <p:spPr>
          <a:xfrm>
            <a:off x="5542671" y="2532185"/>
            <a:ext cx="2447778" cy="1631851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C6CCA5AD-26F7-4FB0-94A4-2EBD2B0D6682}"/>
              </a:ext>
            </a:extLst>
          </p:cNvPr>
          <p:cNvSpPr/>
          <p:nvPr/>
        </p:nvSpPr>
        <p:spPr>
          <a:xfrm>
            <a:off x="5542671" y="4389119"/>
            <a:ext cx="2447778" cy="14349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20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D5E78A-6A32-45E7-9355-73C727EBF731}"/>
              </a:ext>
            </a:extLst>
          </p:cNvPr>
          <p:cNvSpPr txBox="1"/>
          <p:nvPr/>
        </p:nvSpPr>
        <p:spPr>
          <a:xfrm>
            <a:off x="4881093" y="260661"/>
            <a:ext cx="5422005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2D776B1-7477-484B-A056-22FABB7A327C}"/>
              </a:ext>
            </a:extLst>
          </p:cNvPr>
          <p:cNvSpPr/>
          <p:nvPr/>
        </p:nvSpPr>
        <p:spPr>
          <a:xfrm>
            <a:off x="1094704" y="3837904"/>
            <a:ext cx="3786389" cy="1918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3AB9BF79-B93A-49F5-BB64-56ACE44E3B5B}"/>
              </a:ext>
            </a:extLst>
          </p:cNvPr>
          <p:cNvSpPr/>
          <p:nvPr/>
        </p:nvSpPr>
        <p:spPr>
          <a:xfrm>
            <a:off x="4726545" y="2176528"/>
            <a:ext cx="5855595" cy="4172756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পার্বত্য এলাকায় যে সব ক্ষুদ্র নৃ-গোষ্ঠী বাস করে  তাদের নাম লিখ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5B7AC-BED3-43E8-9058-06CD837D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45" y="296251"/>
            <a:ext cx="2095500" cy="21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73C36-106E-4010-885E-90F105BC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90" y="732258"/>
            <a:ext cx="3884533" cy="5344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E8207-B1B5-40D1-9A73-A270AFD4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577510"/>
            <a:ext cx="3277772" cy="5499735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32F6CBED-9BD4-4DD6-B737-602A770D06A6}"/>
              </a:ext>
            </a:extLst>
          </p:cNvPr>
          <p:cNvSpPr/>
          <p:nvPr/>
        </p:nvSpPr>
        <p:spPr>
          <a:xfrm>
            <a:off x="3742006" y="112542"/>
            <a:ext cx="5950634" cy="18435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01A742FB-472D-4B30-A409-D850F573C0A6}"/>
              </a:ext>
            </a:extLst>
          </p:cNvPr>
          <p:cNvSpPr/>
          <p:nvPr/>
        </p:nvSpPr>
        <p:spPr>
          <a:xfrm>
            <a:off x="5275381" y="1575573"/>
            <a:ext cx="2447778" cy="14349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0414617F-8278-4714-B22A-105226230608}"/>
              </a:ext>
            </a:extLst>
          </p:cNvPr>
          <p:cNvSpPr/>
          <p:nvPr/>
        </p:nvSpPr>
        <p:spPr>
          <a:xfrm>
            <a:off x="5282417" y="4157366"/>
            <a:ext cx="2447778" cy="14349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419</TotalTime>
  <Words>249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Nikosh</vt:lpstr>
      <vt:lpstr>NikoshBAN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2019-09-07T05:22:46Z</dcterms:created>
  <dcterms:modified xsi:type="dcterms:W3CDTF">2019-09-21T05:32:21Z</dcterms:modified>
</cp:coreProperties>
</file>