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video/mp4" Extension="mp4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003B8B-AB1D-41FF-9756-CE97ECEF1E8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A6F7F4-001B-40AF-B383-83A53207F9FB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 w="57150">
          <a:solidFill>
            <a:schemeClr val="accent1"/>
          </a:solidFill>
        </a:ln>
      </dgm:spPr>
      <dgm:t>
        <a:bodyPr/>
        <a:lstStyle/>
        <a:p>
          <a:r>
            <a:rPr lang="en-US" sz="4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কিশোর</a:t>
          </a:r>
          <a:r>
            <a: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অপরাধ</a:t>
          </a:r>
          <a:r>
            <a: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বয়স</a:t>
          </a:r>
          <a:r>
            <a: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সীমা</a:t>
          </a:r>
          <a:endParaRPr lang="en-US" sz="4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43ABD3F-8451-4285-B105-59AED2D3DB11}" type="parTrans" cxnId="{5157CBEC-7D8B-40C1-96CA-72A68B42E169}">
      <dgm:prSet/>
      <dgm:spPr/>
      <dgm:t>
        <a:bodyPr/>
        <a:lstStyle/>
        <a:p>
          <a:endParaRPr lang="en-US"/>
        </a:p>
      </dgm:t>
    </dgm:pt>
    <dgm:pt modelId="{E7C1C3C3-622F-4209-9739-7FF6CC9CDB6D}" type="sibTrans" cxnId="{5157CBEC-7D8B-40C1-96CA-72A68B42E169}">
      <dgm:prSet/>
      <dgm:spPr/>
      <dgm:t>
        <a:bodyPr/>
        <a:lstStyle/>
        <a:p>
          <a:endParaRPr lang="en-US"/>
        </a:p>
      </dgm:t>
    </dgm:pt>
    <dgm:pt modelId="{5D52B903-59E1-4C3E-94AD-94A0C5FC8F0C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৭-১৬</a:t>
          </a:r>
        </a:p>
      </dgm:t>
    </dgm:pt>
    <dgm:pt modelId="{BDF71665-A11D-4B80-BC70-6B6059656B03}" type="parTrans" cxnId="{706CEC2F-4896-40AE-BF8B-6F6BF0243731}">
      <dgm:prSet/>
      <dgm:spPr/>
      <dgm:t>
        <a:bodyPr/>
        <a:lstStyle/>
        <a:p>
          <a:endParaRPr lang="en-US"/>
        </a:p>
      </dgm:t>
    </dgm:pt>
    <dgm:pt modelId="{DB5B0AC5-B468-4340-8CE5-9F83A41B2575}" type="sibTrans" cxnId="{706CEC2F-4896-40AE-BF8B-6F6BF0243731}">
      <dgm:prSet/>
      <dgm:spPr/>
      <dgm:t>
        <a:bodyPr/>
        <a:lstStyle/>
        <a:p>
          <a:endParaRPr lang="en-US"/>
        </a:p>
      </dgm:t>
    </dgm:pt>
    <dgm:pt modelId="{9ABA135E-1329-4D59-8845-7066B395B8EA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বাংলাদেশ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3B226B5-E006-4538-A336-9BD86D76CCF6}" type="parTrans" cxnId="{4C734404-281B-4C75-A1A1-BD8645605CA7}">
      <dgm:prSet/>
      <dgm:spPr/>
      <dgm:t>
        <a:bodyPr/>
        <a:lstStyle/>
        <a:p>
          <a:endParaRPr lang="en-US"/>
        </a:p>
      </dgm:t>
    </dgm:pt>
    <dgm:pt modelId="{1ECDE519-9DC5-4EA3-9641-A1A865D5C873}" type="sibTrans" cxnId="{4C734404-281B-4C75-A1A1-BD8645605CA7}">
      <dgm:prSet/>
      <dgm:spPr/>
      <dgm:t>
        <a:bodyPr/>
        <a:lstStyle/>
        <a:p>
          <a:endParaRPr lang="en-US"/>
        </a:p>
      </dgm:t>
    </dgm:pt>
    <dgm:pt modelId="{D1294347-038B-4B79-AD04-9587A9666B99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ভারত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8D40BAF-9F3F-42BD-8E3C-1A53DF0B87D4}" type="parTrans" cxnId="{9AE830E6-B07E-41C5-90FB-9C782C582F18}">
      <dgm:prSet/>
      <dgm:spPr/>
      <dgm:t>
        <a:bodyPr/>
        <a:lstStyle/>
        <a:p>
          <a:endParaRPr lang="en-US"/>
        </a:p>
      </dgm:t>
    </dgm:pt>
    <dgm:pt modelId="{8D3850A8-CE6A-4024-A6DE-500A97857BA3}" type="sibTrans" cxnId="{9AE830E6-B07E-41C5-90FB-9C782C582F18}">
      <dgm:prSet/>
      <dgm:spPr/>
      <dgm:t>
        <a:bodyPr/>
        <a:lstStyle/>
        <a:p>
          <a:endParaRPr lang="en-US"/>
        </a:p>
      </dgm:t>
    </dgm:pt>
    <dgm:pt modelId="{A0451E76-29E6-4C33-B4FD-2A02D0230E22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৭-১৮</a:t>
          </a:r>
        </a:p>
      </dgm:t>
    </dgm:pt>
    <dgm:pt modelId="{FD31BCD5-621A-4012-B295-778033A70EBB}" type="parTrans" cxnId="{44F2D946-721F-47A0-BECD-6C9CF724C426}">
      <dgm:prSet/>
      <dgm:spPr/>
      <dgm:t>
        <a:bodyPr/>
        <a:lstStyle/>
        <a:p>
          <a:endParaRPr lang="en-US"/>
        </a:p>
      </dgm:t>
    </dgm:pt>
    <dgm:pt modelId="{F8EB977E-A8E7-4E84-A1DC-A3DE1629792F}" type="sibTrans" cxnId="{44F2D946-721F-47A0-BECD-6C9CF724C426}">
      <dgm:prSet/>
      <dgm:spPr/>
      <dgm:t>
        <a:bodyPr/>
        <a:lstStyle/>
        <a:p>
          <a:endParaRPr lang="en-US"/>
        </a:p>
      </dgm:t>
    </dgm:pt>
    <dgm:pt modelId="{222D8DE1-B072-4913-83BE-D9AD357248FF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পাকিস্তান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2287E26-6F61-4623-B426-685D8AF12190}" type="parTrans" cxnId="{95F0BC2E-BA28-4E11-8F6F-4653E4BFF305}">
      <dgm:prSet/>
      <dgm:spPr/>
      <dgm:t>
        <a:bodyPr/>
        <a:lstStyle/>
        <a:p>
          <a:endParaRPr lang="en-US"/>
        </a:p>
      </dgm:t>
    </dgm:pt>
    <dgm:pt modelId="{ED0ECD31-9BFF-47AC-81F1-06A9904BC04C}" type="sibTrans" cxnId="{95F0BC2E-BA28-4E11-8F6F-4653E4BFF305}">
      <dgm:prSet/>
      <dgm:spPr/>
      <dgm:t>
        <a:bodyPr/>
        <a:lstStyle/>
        <a:p>
          <a:endParaRPr lang="en-US"/>
        </a:p>
      </dgm:t>
    </dgm:pt>
    <dgm:pt modelId="{2B2022BF-B99B-4485-B3FB-BA177988C328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১৪-২০</a:t>
          </a:r>
        </a:p>
      </dgm:t>
    </dgm:pt>
    <dgm:pt modelId="{94D3E2D5-4EAA-4E71-B68D-1D9A2D3888B8}" type="parTrans" cxnId="{6DFAC4E5-E003-4011-B2A8-B247936C148A}">
      <dgm:prSet/>
      <dgm:spPr/>
      <dgm:t>
        <a:bodyPr/>
        <a:lstStyle/>
        <a:p>
          <a:endParaRPr lang="en-US"/>
        </a:p>
      </dgm:t>
    </dgm:pt>
    <dgm:pt modelId="{B8596BF6-2ED3-4FB9-AF5D-4C6B8A1C0937}" type="sibTrans" cxnId="{6DFAC4E5-E003-4011-B2A8-B247936C148A}">
      <dgm:prSet/>
      <dgm:spPr/>
      <dgm:t>
        <a:bodyPr/>
        <a:lstStyle/>
        <a:p>
          <a:endParaRPr lang="en-US"/>
        </a:p>
      </dgm:t>
    </dgm:pt>
    <dgm:pt modelId="{3888E906-28F1-4703-B863-0FD80F79736C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শ্রীলঙ্কা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0ECF95F-FCFA-4E44-A2C0-5A9EFE120387}" type="parTrans" cxnId="{A5DA5532-1EBD-4175-B783-DF80CB92CB06}">
      <dgm:prSet/>
      <dgm:spPr/>
      <dgm:t>
        <a:bodyPr/>
        <a:lstStyle/>
        <a:p>
          <a:endParaRPr lang="en-US"/>
        </a:p>
      </dgm:t>
    </dgm:pt>
    <dgm:pt modelId="{9F49FFC6-3564-45D4-B0C4-7731BF350901}" type="sibTrans" cxnId="{A5DA5532-1EBD-4175-B783-DF80CB92CB06}">
      <dgm:prSet/>
      <dgm:spPr/>
      <dgm:t>
        <a:bodyPr/>
        <a:lstStyle/>
        <a:p>
          <a:endParaRPr lang="en-US"/>
        </a:p>
      </dgm:t>
    </dgm:pt>
    <dgm:pt modelId="{1D339949-614B-4F0C-AC17-562D5FF74472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থাইল্যান্ড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FC69375-B577-4804-8355-AC4B3130F4F0}" type="parTrans" cxnId="{2D23BFCB-11C2-41DE-BC01-3C9AD430856D}">
      <dgm:prSet/>
      <dgm:spPr/>
      <dgm:t>
        <a:bodyPr/>
        <a:lstStyle/>
        <a:p>
          <a:endParaRPr lang="en-US"/>
        </a:p>
      </dgm:t>
    </dgm:pt>
    <dgm:pt modelId="{F3E1D7B9-7A3B-43BF-803C-5F81E139B6AE}" type="sibTrans" cxnId="{2D23BFCB-11C2-41DE-BC01-3C9AD430856D}">
      <dgm:prSet/>
      <dgm:spPr/>
      <dgm:t>
        <a:bodyPr/>
        <a:lstStyle/>
        <a:p>
          <a:endParaRPr lang="en-US"/>
        </a:p>
      </dgm:t>
    </dgm:pt>
    <dgm:pt modelId="{850AB3E2-12BF-4711-9359-D66688B20460}">
      <dgm:prSet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জাপান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72EE6DD-54E9-48C7-952E-64F2E3BE00C5}" type="parTrans" cxnId="{7BE779D2-7B2F-4D5C-B080-B088B73770A2}">
      <dgm:prSet/>
      <dgm:spPr/>
      <dgm:t>
        <a:bodyPr/>
        <a:lstStyle/>
        <a:p>
          <a:endParaRPr lang="en-US"/>
        </a:p>
      </dgm:t>
    </dgm:pt>
    <dgm:pt modelId="{C50875C7-197F-4E33-BED5-33A068F4E10B}" type="sibTrans" cxnId="{7BE779D2-7B2F-4D5C-B080-B088B73770A2}">
      <dgm:prSet/>
      <dgm:spPr/>
      <dgm:t>
        <a:bodyPr/>
        <a:lstStyle/>
        <a:p>
          <a:endParaRPr lang="en-US"/>
        </a:p>
      </dgm:t>
    </dgm:pt>
    <dgm:pt modelId="{ABCEE1CD-BCD6-4C51-B62E-292288538ED0}" type="pres">
      <dgm:prSet presAssocID="{3C003B8B-AB1D-41FF-9756-CE97ECEF1E8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7DE5B1E-DF59-40DF-BE7A-AD00F35556FA}" type="pres">
      <dgm:prSet presAssocID="{99A6F7F4-001B-40AF-B383-83A53207F9FB}" presName="root1" presStyleCnt="0"/>
      <dgm:spPr/>
    </dgm:pt>
    <dgm:pt modelId="{22571008-79CE-41BD-9C59-F357CE8FB76B}" type="pres">
      <dgm:prSet presAssocID="{99A6F7F4-001B-40AF-B383-83A53207F9FB}" presName="LevelOneTextNode" presStyleLbl="node0" presStyleIdx="0" presStyleCnt="1" custScaleX="367075" custScaleY="287172" custLinFactNeighborX="-49696" custLinFactNeighborY="-70642">
        <dgm:presLayoutVars>
          <dgm:chPref val="3"/>
        </dgm:presLayoutVars>
      </dgm:prSet>
      <dgm:spPr/>
    </dgm:pt>
    <dgm:pt modelId="{51AB9EF0-3646-4696-9DD6-BB45017C25CD}" type="pres">
      <dgm:prSet presAssocID="{99A6F7F4-001B-40AF-B383-83A53207F9FB}" presName="level2hierChild" presStyleCnt="0"/>
      <dgm:spPr/>
    </dgm:pt>
    <dgm:pt modelId="{6CBE40DF-EC23-4B3F-A35E-3000A6E8A313}" type="pres">
      <dgm:prSet presAssocID="{BDF71665-A11D-4B80-BC70-6B6059656B03}" presName="conn2-1" presStyleLbl="parChTrans1D2" presStyleIdx="0" presStyleCnt="3"/>
      <dgm:spPr/>
    </dgm:pt>
    <dgm:pt modelId="{B2F0E13A-714B-4A88-B759-80C73F5AFF3C}" type="pres">
      <dgm:prSet presAssocID="{BDF71665-A11D-4B80-BC70-6B6059656B03}" presName="connTx" presStyleLbl="parChTrans1D2" presStyleIdx="0" presStyleCnt="3"/>
      <dgm:spPr/>
    </dgm:pt>
    <dgm:pt modelId="{F525DAC0-3ADB-4CB8-A1FB-111E224BCB1A}" type="pres">
      <dgm:prSet presAssocID="{5D52B903-59E1-4C3E-94AD-94A0C5FC8F0C}" presName="root2" presStyleCnt="0"/>
      <dgm:spPr/>
    </dgm:pt>
    <dgm:pt modelId="{F38F2E2D-2ED6-4B1F-8893-32D2206B4BE9}" type="pres">
      <dgm:prSet presAssocID="{5D52B903-59E1-4C3E-94AD-94A0C5FC8F0C}" presName="LevelTwoTextNode" presStyleLbl="node2" presStyleIdx="0" presStyleCnt="3" custScaleY="215633" custLinFactNeighborX="1496" custLinFactNeighborY="-43940">
        <dgm:presLayoutVars>
          <dgm:chPref val="3"/>
        </dgm:presLayoutVars>
      </dgm:prSet>
      <dgm:spPr/>
    </dgm:pt>
    <dgm:pt modelId="{6520176B-4639-4B28-A706-761EC5E89444}" type="pres">
      <dgm:prSet presAssocID="{5D52B903-59E1-4C3E-94AD-94A0C5FC8F0C}" presName="level3hierChild" presStyleCnt="0"/>
      <dgm:spPr/>
    </dgm:pt>
    <dgm:pt modelId="{4CEBF452-28A7-46F6-91E2-C858EF3F351E}" type="pres">
      <dgm:prSet presAssocID="{83B226B5-E006-4538-A336-9BD86D76CCF6}" presName="conn2-1" presStyleLbl="parChTrans1D3" presStyleIdx="0" presStyleCnt="6"/>
      <dgm:spPr/>
    </dgm:pt>
    <dgm:pt modelId="{BC419E05-90E7-4416-8755-0B59B65E658B}" type="pres">
      <dgm:prSet presAssocID="{83B226B5-E006-4538-A336-9BD86D76CCF6}" presName="connTx" presStyleLbl="parChTrans1D3" presStyleIdx="0" presStyleCnt="6"/>
      <dgm:spPr/>
    </dgm:pt>
    <dgm:pt modelId="{80FA32CC-6E1C-456C-B82A-3BA78272F598}" type="pres">
      <dgm:prSet presAssocID="{9ABA135E-1329-4D59-8845-7066B395B8EA}" presName="root2" presStyleCnt="0"/>
      <dgm:spPr/>
    </dgm:pt>
    <dgm:pt modelId="{534AA0BC-D688-4A30-927C-4C60733C3120}" type="pres">
      <dgm:prSet presAssocID="{9ABA135E-1329-4D59-8845-7066B395B8EA}" presName="LevelTwoTextNode" presStyleLbl="node3" presStyleIdx="0" presStyleCnt="6">
        <dgm:presLayoutVars>
          <dgm:chPref val="3"/>
        </dgm:presLayoutVars>
      </dgm:prSet>
      <dgm:spPr/>
    </dgm:pt>
    <dgm:pt modelId="{CECD6471-AAA6-4436-A399-93F0AD6F24DB}" type="pres">
      <dgm:prSet presAssocID="{9ABA135E-1329-4D59-8845-7066B395B8EA}" presName="level3hierChild" presStyleCnt="0"/>
      <dgm:spPr/>
    </dgm:pt>
    <dgm:pt modelId="{02DAF51C-604B-4377-92D0-A7633FCCFE13}" type="pres">
      <dgm:prSet presAssocID="{A8D40BAF-9F3F-42BD-8E3C-1A53DF0B87D4}" presName="conn2-1" presStyleLbl="parChTrans1D3" presStyleIdx="1" presStyleCnt="6"/>
      <dgm:spPr/>
    </dgm:pt>
    <dgm:pt modelId="{263B63DD-B788-4D70-A8C7-7980ACE26960}" type="pres">
      <dgm:prSet presAssocID="{A8D40BAF-9F3F-42BD-8E3C-1A53DF0B87D4}" presName="connTx" presStyleLbl="parChTrans1D3" presStyleIdx="1" presStyleCnt="6"/>
      <dgm:spPr/>
    </dgm:pt>
    <dgm:pt modelId="{82C90999-0CF4-4FCE-91D2-3DF5055416D7}" type="pres">
      <dgm:prSet presAssocID="{D1294347-038B-4B79-AD04-9587A9666B99}" presName="root2" presStyleCnt="0"/>
      <dgm:spPr/>
    </dgm:pt>
    <dgm:pt modelId="{8A15858A-4A3D-4331-86C5-9906649CB09C}" type="pres">
      <dgm:prSet presAssocID="{D1294347-038B-4B79-AD04-9587A9666B99}" presName="LevelTwoTextNode" presStyleLbl="node3" presStyleIdx="1" presStyleCnt="6">
        <dgm:presLayoutVars>
          <dgm:chPref val="3"/>
        </dgm:presLayoutVars>
      </dgm:prSet>
      <dgm:spPr/>
    </dgm:pt>
    <dgm:pt modelId="{A1B1C892-4FA6-4D1F-9CEB-A01752C6D589}" type="pres">
      <dgm:prSet presAssocID="{D1294347-038B-4B79-AD04-9587A9666B99}" presName="level3hierChild" presStyleCnt="0"/>
      <dgm:spPr/>
    </dgm:pt>
    <dgm:pt modelId="{45E7D292-38FA-4B46-8001-BB9F7236992F}" type="pres">
      <dgm:prSet presAssocID="{C0ECF95F-FCFA-4E44-A2C0-5A9EFE120387}" presName="conn2-1" presStyleLbl="parChTrans1D3" presStyleIdx="2" presStyleCnt="6"/>
      <dgm:spPr/>
    </dgm:pt>
    <dgm:pt modelId="{32DF997A-8366-4205-8D4B-2F56A11CC46D}" type="pres">
      <dgm:prSet presAssocID="{C0ECF95F-FCFA-4E44-A2C0-5A9EFE120387}" presName="connTx" presStyleLbl="parChTrans1D3" presStyleIdx="2" presStyleCnt="6"/>
      <dgm:spPr/>
    </dgm:pt>
    <dgm:pt modelId="{13C949B3-DCCA-458F-A8DE-E97A657A0B90}" type="pres">
      <dgm:prSet presAssocID="{3888E906-28F1-4703-B863-0FD80F79736C}" presName="root2" presStyleCnt="0"/>
      <dgm:spPr/>
    </dgm:pt>
    <dgm:pt modelId="{DE5CE36E-90B3-4FC7-B6EE-FF79A1160144}" type="pres">
      <dgm:prSet presAssocID="{3888E906-28F1-4703-B863-0FD80F79736C}" presName="LevelTwoTextNode" presStyleLbl="node3" presStyleIdx="2" presStyleCnt="6">
        <dgm:presLayoutVars>
          <dgm:chPref val="3"/>
        </dgm:presLayoutVars>
      </dgm:prSet>
      <dgm:spPr/>
    </dgm:pt>
    <dgm:pt modelId="{29A084E1-BE0F-495F-A79A-30E6BBECD5C6}" type="pres">
      <dgm:prSet presAssocID="{3888E906-28F1-4703-B863-0FD80F79736C}" presName="level3hierChild" presStyleCnt="0"/>
      <dgm:spPr/>
    </dgm:pt>
    <dgm:pt modelId="{886E4429-D538-4CED-BC99-F8B35306040E}" type="pres">
      <dgm:prSet presAssocID="{FD31BCD5-621A-4012-B295-778033A70EBB}" presName="conn2-1" presStyleLbl="parChTrans1D2" presStyleIdx="1" presStyleCnt="3"/>
      <dgm:spPr/>
    </dgm:pt>
    <dgm:pt modelId="{04167973-10AD-4241-9D39-B92C2373D998}" type="pres">
      <dgm:prSet presAssocID="{FD31BCD5-621A-4012-B295-778033A70EBB}" presName="connTx" presStyleLbl="parChTrans1D2" presStyleIdx="1" presStyleCnt="3"/>
      <dgm:spPr/>
    </dgm:pt>
    <dgm:pt modelId="{607DBE1B-681B-4B83-817B-5465CC16FB28}" type="pres">
      <dgm:prSet presAssocID="{A0451E76-29E6-4C33-B4FD-2A02D0230E22}" presName="root2" presStyleCnt="0"/>
      <dgm:spPr/>
    </dgm:pt>
    <dgm:pt modelId="{6CE155E4-EE37-4C29-8A61-55F76DD1E3D8}" type="pres">
      <dgm:prSet presAssocID="{A0451E76-29E6-4C33-B4FD-2A02D0230E22}" presName="LevelTwoTextNode" presStyleLbl="node2" presStyleIdx="1" presStyleCnt="3" custScaleY="204129" custLinFactNeighborX="1411" custLinFactNeighborY="-67247">
        <dgm:presLayoutVars>
          <dgm:chPref val="3"/>
        </dgm:presLayoutVars>
      </dgm:prSet>
      <dgm:spPr/>
    </dgm:pt>
    <dgm:pt modelId="{232F49E1-2019-4F9A-B879-20E2BFDC44C5}" type="pres">
      <dgm:prSet presAssocID="{A0451E76-29E6-4C33-B4FD-2A02D0230E22}" presName="level3hierChild" presStyleCnt="0"/>
      <dgm:spPr/>
    </dgm:pt>
    <dgm:pt modelId="{C65ED9EB-D831-4A7C-BEC7-875CBB045E2C}" type="pres">
      <dgm:prSet presAssocID="{F2287E26-6F61-4623-B426-685D8AF12190}" presName="conn2-1" presStyleLbl="parChTrans1D3" presStyleIdx="3" presStyleCnt="6"/>
      <dgm:spPr/>
    </dgm:pt>
    <dgm:pt modelId="{6A9B9AA4-1F66-4634-A8FD-52DF348C4E55}" type="pres">
      <dgm:prSet presAssocID="{F2287E26-6F61-4623-B426-685D8AF12190}" presName="connTx" presStyleLbl="parChTrans1D3" presStyleIdx="3" presStyleCnt="6"/>
      <dgm:spPr/>
    </dgm:pt>
    <dgm:pt modelId="{D724852D-24C2-4216-9BF1-B0CAE52D0693}" type="pres">
      <dgm:prSet presAssocID="{222D8DE1-B072-4913-83BE-D9AD357248FF}" presName="root2" presStyleCnt="0"/>
      <dgm:spPr/>
    </dgm:pt>
    <dgm:pt modelId="{52AF9C12-D024-48A3-8F8A-AB87E61C7E4D}" type="pres">
      <dgm:prSet presAssocID="{222D8DE1-B072-4913-83BE-D9AD357248FF}" presName="LevelTwoTextNode" presStyleLbl="node3" presStyleIdx="3" presStyleCnt="6" custScaleY="151390">
        <dgm:presLayoutVars>
          <dgm:chPref val="3"/>
        </dgm:presLayoutVars>
      </dgm:prSet>
      <dgm:spPr/>
    </dgm:pt>
    <dgm:pt modelId="{DB485594-32A1-4636-8396-3C8EDCC3352E}" type="pres">
      <dgm:prSet presAssocID="{222D8DE1-B072-4913-83BE-D9AD357248FF}" presName="level3hierChild" presStyleCnt="0"/>
      <dgm:spPr/>
    </dgm:pt>
    <dgm:pt modelId="{18D79323-3232-4371-99C6-93B166CD5913}" type="pres">
      <dgm:prSet presAssocID="{BFC69375-B577-4804-8355-AC4B3130F4F0}" presName="conn2-1" presStyleLbl="parChTrans1D3" presStyleIdx="4" presStyleCnt="6"/>
      <dgm:spPr/>
    </dgm:pt>
    <dgm:pt modelId="{EF656427-8C76-4D34-AD56-673F67C2582B}" type="pres">
      <dgm:prSet presAssocID="{BFC69375-B577-4804-8355-AC4B3130F4F0}" presName="connTx" presStyleLbl="parChTrans1D3" presStyleIdx="4" presStyleCnt="6"/>
      <dgm:spPr/>
    </dgm:pt>
    <dgm:pt modelId="{1A402F05-E1CA-4482-8EBA-D1F03E43DCD3}" type="pres">
      <dgm:prSet presAssocID="{1D339949-614B-4F0C-AC17-562D5FF74472}" presName="root2" presStyleCnt="0"/>
      <dgm:spPr/>
    </dgm:pt>
    <dgm:pt modelId="{C2728E75-64A4-4072-99B5-9F10F101946A}" type="pres">
      <dgm:prSet presAssocID="{1D339949-614B-4F0C-AC17-562D5FF74472}" presName="LevelTwoTextNode" presStyleLbl="node3" presStyleIdx="4" presStyleCnt="6" custScaleY="177734" custLinFactNeighborX="1891" custLinFactNeighborY="28351">
        <dgm:presLayoutVars>
          <dgm:chPref val="3"/>
        </dgm:presLayoutVars>
      </dgm:prSet>
      <dgm:spPr/>
    </dgm:pt>
    <dgm:pt modelId="{0BA88114-6FA5-410F-B4A9-D6E751C7F66C}" type="pres">
      <dgm:prSet presAssocID="{1D339949-614B-4F0C-AC17-562D5FF74472}" presName="level3hierChild" presStyleCnt="0"/>
      <dgm:spPr/>
    </dgm:pt>
    <dgm:pt modelId="{20364A99-4856-4E47-9E2B-7D1B0149A93A}" type="pres">
      <dgm:prSet presAssocID="{94D3E2D5-4EAA-4E71-B68D-1D9A2D3888B8}" presName="conn2-1" presStyleLbl="parChTrans1D2" presStyleIdx="2" presStyleCnt="3"/>
      <dgm:spPr/>
    </dgm:pt>
    <dgm:pt modelId="{4D69943F-792C-4774-B4FD-C9BBAE1234EA}" type="pres">
      <dgm:prSet presAssocID="{94D3E2D5-4EAA-4E71-B68D-1D9A2D3888B8}" presName="connTx" presStyleLbl="parChTrans1D2" presStyleIdx="2" presStyleCnt="3"/>
      <dgm:spPr/>
    </dgm:pt>
    <dgm:pt modelId="{42A2B563-53FA-4000-8011-18D664DE028A}" type="pres">
      <dgm:prSet presAssocID="{2B2022BF-B99B-4485-B3FB-BA177988C328}" presName="root2" presStyleCnt="0"/>
      <dgm:spPr/>
    </dgm:pt>
    <dgm:pt modelId="{CC093B1C-0DCE-4378-8B07-97C756924E25}" type="pres">
      <dgm:prSet presAssocID="{2B2022BF-B99B-4485-B3FB-BA177988C328}" presName="LevelTwoTextNode" presStyleLbl="node2" presStyleIdx="2" presStyleCnt="3" custScaleY="213150">
        <dgm:presLayoutVars>
          <dgm:chPref val="3"/>
        </dgm:presLayoutVars>
      </dgm:prSet>
      <dgm:spPr/>
    </dgm:pt>
    <dgm:pt modelId="{0AA2F81B-8D48-43C0-B2AC-334C88A9FD63}" type="pres">
      <dgm:prSet presAssocID="{2B2022BF-B99B-4485-B3FB-BA177988C328}" presName="level3hierChild" presStyleCnt="0"/>
      <dgm:spPr/>
    </dgm:pt>
    <dgm:pt modelId="{B0F1B130-D40D-49F8-9478-F3D253B71148}" type="pres">
      <dgm:prSet presAssocID="{972EE6DD-54E9-48C7-952E-64F2E3BE00C5}" presName="conn2-1" presStyleLbl="parChTrans1D3" presStyleIdx="5" presStyleCnt="6"/>
      <dgm:spPr/>
    </dgm:pt>
    <dgm:pt modelId="{C32ACAE1-C4B3-4629-8610-CC066A439D71}" type="pres">
      <dgm:prSet presAssocID="{972EE6DD-54E9-48C7-952E-64F2E3BE00C5}" presName="connTx" presStyleLbl="parChTrans1D3" presStyleIdx="5" presStyleCnt="6"/>
      <dgm:spPr/>
    </dgm:pt>
    <dgm:pt modelId="{6342C40D-31EE-43D0-9F98-AE2F85F6C650}" type="pres">
      <dgm:prSet presAssocID="{850AB3E2-12BF-4711-9359-D66688B20460}" presName="root2" presStyleCnt="0"/>
      <dgm:spPr/>
    </dgm:pt>
    <dgm:pt modelId="{DCBBCCD6-7354-4C39-A0D5-F6AC5FED3B78}" type="pres">
      <dgm:prSet presAssocID="{850AB3E2-12BF-4711-9359-D66688B20460}" presName="LevelTwoTextNode" presStyleLbl="node3" presStyleIdx="5" presStyleCnt="6" custScaleY="127250" custLinFactNeighborX="899" custLinFactNeighborY="50345">
        <dgm:presLayoutVars>
          <dgm:chPref val="3"/>
        </dgm:presLayoutVars>
      </dgm:prSet>
      <dgm:spPr/>
    </dgm:pt>
    <dgm:pt modelId="{1B6C7A83-F61B-40D3-948E-5EE1192145EE}" type="pres">
      <dgm:prSet presAssocID="{850AB3E2-12BF-4711-9359-D66688B20460}" presName="level3hierChild" presStyleCnt="0"/>
      <dgm:spPr/>
    </dgm:pt>
  </dgm:ptLst>
  <dgm:cxnLst>
    <dgm:cxn modelId="{4C734404-281B-4C75-A1A1-BD8645605CA7}" srcId="{5D52B903-59E1-4C3E-94AD-94A0C5FC8F0C}" destId="{9ABA135E-1329-4D59-8845-7066B395B8EA}" srcOrd="0" destOrd="0" parTransId="{83B226B5-E006-4538-A336-9BD86D76CCF6}" sibTransId="{1ECDE519-9DC5-4EA3-9641-A1A865D5C873}"/>
    <dgm:cxn modelId="{67A08D0E-677C-44F2-A712-5AB8AD21496B}" type="presOf" srcId="{94D3E2D5-4EAA-4E71-B68D-1D9A2D3888B8}" destId="{4D69943F-792C-4774-B4FD-C9BBAE1234EA}" srcOrd="1" destOrd="0" presId="urn:microsoft.com/office/officeart/2005/8/layout/hierarchy2"/>
    <dgm:cxn modelId="{499BC618-83C4-41B4-B96C-BB815AEB61DC}" type="presOf" srcId="{83B226B5-E006-4538-A336-9BD86D76CCF6}" destId="{4CEBF452-28A7-46F6-91E2-C858EF3F351E}" srcOrd="0" destOrd="0" presId="urn:microsoft.com/office/officeart/2005/8/layout/hierarchy2"/>
    <dgm:cxn modelId="{7DB75B1D-A64C-4E8C-AFE3-26FBB424E55A}" type="presOf" srcId="{F2287E26-6F61-4623-B426-685D8AF12190}" destId="{C65ED9EB-D831-4A7C-BEC7-875CBB045E2C}" srcOrd="0" destOrd="0" presId="urn:microsoft.com/office/officeart/2005/8/layout/hierarchy2"/>
    <dgm:cxn modelId="{91B70E2A-98CD-4247-94B1-E7B276182817}" type="presOf" srcId="{BFC69375-B577-4804-8355-AC4B3130F4F0}" destId="{18D79323-3232-4371-99C6-93B166CD5913}" srcOrd="0" destOrd="0" presId="urn:microsoft.com/office/officeart/2005/8/layout/hierarchy2"/>
    <dgm:cxn modelId="{95F0BC2E-BA28-4E11-8F6F-4653E4BFF305}" srcId="{A0451E76-29E6-4C33-B4FD-2A02D0230E22}" destId="{222D8DE1-B072-4913-83BE-D9AD357248FF}" srcOrd="0" destOrd="0" parTransId="{F2287E26-6F61-4623-B426-685D8AF12190}" sibTransId="{ED0ECD31-9BFF-47AC-81F1-06A9904BC04C}"/>
    <dgm:cxn modelId="{706CEC2F-4896-40AE-BF8B-6F6BF0243731}" srcId="{99A6F7F4-001B-40AF-B383-83A53207F9FB}" destId="{5D52B903-59E1-4C3E-94AD-94A0C5FC8F0C}" srcOrd="0" destOrd="0" parTransId="{BDF71665-A11D-4B80-BC70-6B6059656B03}" sibTransId="{DB5B0AC5-B468-4340-8CE5-9F83A41B2575}"/>
    <dgm:cxn modelId="{A5DA5532-1EBD-4175-B783-DF80CB92CB06}" srcId="{5D52B903-59E1-4C3E-94AD-94A0C5FC8F0C}" destId="{3888E906-28F1-4703-B863-0FD80F79736C}" srcOrd="2" destOrd="0" parTransId="{C0ECF95F-FCFA-4E44-A2C0-5A9EFE120387}" sibTransId="{9F49FFC6-3564-45D4-B0C4-7731BF350901}"/>
    <dgm:cxn modelId="{16862942-2D77-4912-8EC9-F1369FF7CE80}" type="presOf" srcId="{C0ECF95F-FCFA-4E44-A2C0-5A9EFE120387}" destId="{45E7D292-38FA-4B46-8001-BB9F7236992F}" srcOrd="0" destOrd="0" presId="urn:microsoft.com/office/officeart/2005/8/layout/hierarchy2"/>
    <dgm:cxn modelId="{5ABFEC63-EB4D-49C4-8BE3-8B96FE4EA572}" type="presOf" srcId="{99A6F7F4-001B-40AF-B383-83A53207F9FB}" destId="{22571008-79CE-41BD-9C59-F357CE8FB76B}" srcOrd="0" destOrd="0" presId="urn:microsoft.com/office/officeart/2005/8/layout/hierarchy2"/>
    <dgm:cxn modelId="{44F2D946-721F-47A0-BECD-6C9CF724C426}" srcId="{99A6F7F4-001B-40AF-B383-83A53207F9FB}" destId="{A0451E76-29E6-4C33-B4FD-2A02D0230E22}" srcOrd="1" destOrd="0" parTransId="{FD31BCD5-621A-4012-B295-778033A70EBB}" sibTransId="{F8EB977E-A8E7-4E84-A1DC-A3DE1629792F}"/>
    <dgm:cxn modelId="{02F2D568-A36C-4F0B-B7CC-A110DF9C5F81}" type="presOf" srcId="{BDF71665-A11D-4B80-BC70-6B6059656B03}" destId="{6CBE40DF-EC23-4B3F-A35E-3000A6E8A313}" srcOrd="0" destOrd="0" presId="urn:microsoft.com/office/officeart/2005/8/layout/hierarchy2"/>
    <dgm:cxn modelId="{95FAAF4F-0ED4-474D-981D-C4A5F0494A82}" type="presOf" srcId="{FD31BCD5-621A-4012-B295-778033A70EBB}" destId="{04167973-10AD-4241-9D39-B92C2373D998}" srcOrd="1" destOrd="0" presId="urn:microsoft.com/office/officeart/2005/8/layout/hierarchy2"/>
    <dgm:cxn modelId="{897C1651-286E-48D4-B07C-EBA4C80D026F}" type="presOf" srcId="{A8D40BAF-9F3F-42BD-8E3C-1A53DF0B87D4}" destId="{263B63DD-B788-4D70-A8C7-7980ACE26960}" srcOrd="1" destOrd="0" presId="urn:microsoft.com/office/officeart/2005/8/layout/hierarchy2"/>
    <dgm:cxn modelId="{9FDEA455-F5BF-42EB-8C9B-1F50602519EE}" type="presOf" srcId="{1D339949-614B-4F0C-AC17-562D5FF74472}" destId="{C2728E75-64A4-4072-99B5-9F10F101946A}" srcOrd="0" destOrd="0" presId="urn:microsoft.com/office/officeart/2005/8/layout/hierarchy2"/>
    <dgm:cxn modelId="{BF8C797D-C19A-4224-9A83-4572361B1577}" type="presOf" srcId="{2B2022BF-B99B-4485-B3FB-BA177988C328}" destId="{CC093B1C-0DCE-4378-8B07-97C756924E25}" srcOrd="0" destOrd="0" presId="urn:microsoft.com/office/officeart/2005/8/layout/hierarchy2"/>
    <dgm:cxn modelId="{87885E87-DDC1-4CF0-9C30-268E192C5F2E}" type="presOf" srcId="{C0ECF95F-FCFA-4E44-A2C0-5A9EFE120387}" destId="{32DF997A-8366-4205-8D4B-2F56A11CC46D}" srcOrd="1" destOrd="0" presId="urn:microsoft.com/office/officeart/2005/8/layout/hierarchy2"/>
    <dgm:cxn modelId="{2B4A348E-7FA7-414A-A498-CF6F1C3F0B4C}" type="presOf" srcId="{972EE6DD-54E9-48C7-952E-64F2E3BE00C5}" destId="{B0F1B130-D40D-49F8-9478-F3D253B71148}" srcOrd="0" destOrd="0" presId="urn:microsoft.com/office/officeart/2005/8/layout/hierarchy2"/>
    <dgm:cxn modelId="{DCB21998-5C90-4FD3-B8E0-DFC6D1F552BE}" type="presOf" srcId="{850AB3E2-12BF-4711-9359-D66688B20460}" destId="{DCBBCCD6-7354-4C39-A0D5-F6AC5FED3B78}" srcOrd="0" destOrd="0" presId="urn:microsoft.com/office/officeart/2005/8/layout/hierarchy2"/>
    <dgm:cxn modelId="{262BB69B-D53F-4BAB-AD90-3D4903D39633}" type="presOf" srcId="{83B226B5-E006-4538-A336-9BD86D76CCF6}" destId="{BC419E05-90E7-4416-8755-0B59B65E658B}" srcOrd="1" destOrd="0" presId="urn:microsoft.com/office/officeart/2005/8/layout/hierarchy2"/>
    <dgm:cxn modelId="{E54A06AB-AB60-4378-9E6D-9CA157ABF149}" type="presOf" srcId="{3C003B8B-AB1D-41FF-9756-CE97ECEF1E83}" destId="{ABCEE1CD-BCD6-4C51-B62E-292288538ED0}" srcOrd="0" destOrd="0" presId="urn:microsoft.com/office/officeart/2005/8/layout/hierarchy2"/>
    <dgm:cxn modelId="{E8DAE6AF-DD1B-4225-8CFC-498BD2A28B4B}" type="presOf" srcId="{BDF71665-A11D-4B80-BC70-6B6059656B03}" destId="{B2F0E13A-714B-4A88-B759-80C73F5AFF3C}" srcOrd="1" destOrd="0" presId="urn:microsoft.com/office/officeart/2005/8/layout/hierarchy2"/>
    <dgm:cxn modelId="{19933EB5-5B00-4C93-AE19-C5026D2AB70D}" type="presOf" srcId="{5D52B903-59E1-4C3E-94AD-94A0C5FC8F0C}" destId="{F38F2E2D-2ED6-4B1F-8893-32D2206B4BE9}" srcOrd="0" destOrd="0" presId="urn:microsoft.com/office/officeart/2005/8/layout/hierarchy2"/>
    <dgm:cxn modelId="{D20FCFBA-0EAA-4398-BDA4-F515E03FCBA8}" type="presOf" srcId="{F2287E26-6F61-4623-B426-685D8AF12190}" destId="{6A9B9AA4-1F66-4634-A8FD-52DF348C4E55}" srcOrd="1" destOrd="0" presId="urn:microsoft.com/office/officeart/2005/8/layout/hierarchy2"/>
    <dgm:cxn modelId="{55EE29C3-ACD7-42C0-A0DC-8ACA33002893}" type="presOf" srcId="{A8D40BAF-9F3F-42BD-8E3C-1A53DF0B87D4}" destId="{02DAF51C-604B-4377-92D0-A7633FCCFE13}" srcOrd="0" destOrd="0" presId="urn:microsoft.com/office/officeart/2005/8/layout/hierarchy2"/>
    <dgm:cxn modelId="{D6E8B9C7-DB51-4B84-93BD-A36332B3BCAB}" type="presOf" srcId="{94D3E2D5-4EAA-4E71-B68D-1D9A2D3888B8}" destId="{20364A99-4856-4E47-9E2B-7D1B0149A93A}" srcOrd="0" destOrd="0" presId="urn:microsoft.com/office/officeart/2005/8/layout/hierarchy2"/>
    <dgm:cxn modelId="{9A142CC9-6E61-449D-9F1B-DC43B047F836}" type="presOf" srcId="{3888E906-28F1-4703-B863-0FD80F79736C}" destId="{DE5CE36E-90B3-4FC7-B6EE-FF79A1160144}" srcOrd="0" destOrd="0" presId="urn:microsoft.com/office/officeart/2005/8/layout/hierarchy2"/>
    <dgm:cxn modelId="{2D23BFCB-11C2-41DE-BC01-3C9AD430856D}" srcId="{A0451E76-29E6-4C33-B4FD-2A02D0230E22}" destId="{1D339949-614B-4F0C-AC17-562D5FF74472}" srcOrd="1" destOrd="0" parTransId="{BFC69375-B577-4804-8355-AC4B3130F4F0}" sibTransId="{F3E1D7B9-7A3B-43BF-803C-5F81E139B6AE}"/>
    <dgm:cxn modelId="{7BE779D2-7B2F-4D5C-B080-B088B73770A2}" srcId="{2B2022BF-B99B-4485-B3FB-BA177988C328}" destId="{850AB3E2-12BF-4711-9359-D66688B20460}" srcOrd="0" destOrd="0" parTransId="{972EE6DD-54E9-48C7-952E-64F2E3BE00C5}" sibTransId="{C50875C7-197F-4E33-BED5-33A068F4E10B}"/>
    <dgm:cxn modelId="{C8C8FFD4-015A-4E1A-808A-D381C39166BB}" type="presOf" srcId="{BFC69375-B577-4804-8355-AC4B3130F4F0}" destId="{EF656427-8C76-4D34-AD56-673F67C2582B}" srcOrd="1" destOrd="0" presId="urn:microsoft.com/office/officeart/2005/8/layout/hierarchy2"/>
    <dgm:cxn modelId="{B3C23AE1-00A2-4B75-AE1E-19130AD7ED90}" type="presOf" srcId="{972EE6DD-54E9-48C7-952E-64F2E3BE00C5}" destId="{C32ACAE1-C4B3-4629-8610-CC066A439D71}" srcOrd="1" destOrd="0" presId="urn:microsoft.com/office/officeart/2005/8/layout/hierarchy2"/>
    <dgm:cxn modelId="{6DFAC4E5-E003-4011-B2A8-B247936C148A}" srcId="{99A6F7F4-001B-40AF-B383-83A53207F9FB}" destId="{2B2022BF-B99B-4485-B3FB-BA177988C328}" srcOrd="2" destOrd="0" parTransId="{94D3E2D5-4EAA-4E71-B68D-1D9A2D3888B8}" sibTransId="{B8596BF6-2ED3-4FB9-AF5D-4C6B8A1C0937}"/>
    <dgm:cxn modelId="{9AE830E6-B07E-41C5-90FB-9C782C582F18}" srcId="{5D52B903-59E1-4C3E-94AD-94A0C5FC8F0C}" destId="{D1294347-038B-4B79-AD04-9587A9666B99}" srcOrd="1" destOrd="0" parTransId="{A8D40BAF-9F3F-42BD-8E3C-1A53DF0B87D4}" sibTransId="{8D3850A8-CE6A-4024-A6DE-500A97857BA3}"/>
    <dgm:cxn modelId="{649953E9-B68E-4809-915E-5D2D623D5CB1}" type="presOf" srcId="{FD31BCD5-621A-4012-B295-778033A70EBB}" destId="{886E4429-D538-4CED-BC99-F8B35306040E}" srcOrd="0" destOrd="0" presId="urn:microsoft.com/office/officeart/2005/8/layout/hierarchy2"/>
    <dgm:cxn modelId="{913FFDEB-A722-487E-9898-5D92EC3BD687}" type="presOf" srcId="{9ABA135E-1329-4D59-8845-7066B395B8EA}" destId="{534AA0BC-D688-4A30-927C-4C60733C3120}" srcOrd="0" destOrd="0" presId="urn:microsoft.com/office/officeart/2005/8/layout/hierarchy2"/>
    <dgm:cxn modelId="{5157CBEC-7D8B-40C1-96CA-72A68B42E169}" srcId="{3C003B8B-AB1D-41FF-9756-CE97ECEF1E83}" destId="{99A6F7F4-001B-40AF-B383-83A53207F9FB}" srcOrd="0" destOrd="0" parTransId="{143ABD3F-8451-4285-B105-59AED2D3DB11}" sibTransId="{E7C1C3C3-622F-4209-9739-7FF6CC9CDB6D}"/>
    <dgm:cxn modelId="{595D2DF2-9379-4CF9-865F-5935B1B511C7}" type="presOf" srcId="{D1294347-038B-4B79-AD04-9587A9666B99}" destId="{8A15858A-4A3D-4331-86C5-9906649CB09C}" srcOrd="0" destOrd="0" presId="urn:microsoft.com/office/officeart/2005/8/layout/hierarchy2"/>
    <dgm:cxn modelId="{3B3367F9-F1D7-479B-A68C-A76611BC1F3E}" type="presOf" srcId="{222D8DE1-B072-4913-83BE-D9AD357248FF}" destId="{52AF9C12-D024-48A3-8F8A-AB87E61C7E4D}" srcOrd="0" destOrd="0" presId="urn:microsoft.com/office/officeart/2005/8/layout/hierarchy2"/>
    <dgm:cxn modelId="{52B2EBF9-6E7F-48D7-AD9A-6A86FB5B1EFC}" type="presOf" srcId="{A0451E76-29E6-4C33-B4FD-2A02D0230E22}" destId="{6CE155E4-EE37-4C29-8A61-55F76DD1E3D8}" srcOrd="0" destOrd="0" presId="urn:microsoft.com/office/officeart/2005/8/layout/hierarchy2"/>
    <dgm:cxn modelId="{64589C0B-ECED-45F0-BABE-32E6274378D2}" type="presParOf" srcId="{ABCEE1CD-BCD6-4C51-B62E-292288538ED0}" destId="{C7DE5B1E-DF59-40DF-BE7A-AD00F35556FA}" srcOrd="0" destOrd="0" presId="urn:microsoft.com/office/officeart/2005/8/layout/hierarchy2"/>
    <dgm:cxn modelId="{22B181B1-D457-4832-8D39-F927DFD605C5}" type="presParOf" srcId="{C7DE5B1E-DF59-40DF-BE7A-AD00F35556FA}" destId="{22571008-79CE-41BD-9C59-F357CE8FB76B}" srcOrd="0" destOrd="0" presId="urn:microsoft.com/office/officeart/2005/8/layout/hierarchy2"/>
    <dgm:cxn modelId="{CE644905-BF23-49C2-A029-290C75050EAF}" type="presParOf" srcId="{C7DE5B1E-DF59-40DF-BE7A-AD00F35556FA}" destId="{51AB9EF0-3646-4696-9DD6-BB45017C25CD}" srcOrd="1" destOrd="0" presId="urn:microsoft.com/office/officeart/2005/8/layout/hierarchy2"/>
    <dgm:cxn modelId="{03CAF705-F007-4BC7-ABDC-255D4D0E1B4C}" type="presParOf" srcId="{51AB9EF0-3646-4696-9DD6-BB45017C25CD}" destId="{6CBE40DF-EC23-4B3F-A35E-3000A6E8A313}" srcOrd="0" destOrd="0" presId="urn:microsoft.com/office/officeart/2005/8/layout/hierarchy2"/>
    <dgm:cxn modelId="{9757605E-7BA8-4243-9607-04415CF127F2}" type="presParOf" srcId="{6CBE40DF-EC23-4B3F-A35E-3000A6E8A313}" destId="{B2F0E13A-714B-4A88-B759-80C73F5AFF3C}" srcOrd="0" destOrd="0" presId="urn:microsoft.com/office/officeart/2005/8/layout/hierarchy2"/>
    <dgm:cxn modelId="{63E5183A-4EF2-4676-8D08-C0CAE66268C3}" type="presParOf" srcId="{51AB9EF0-3646-4696-9DD6-BB45017C25CD}" destId="{F525DAC0-3ADB-4CB8-A1FB-111E224BCB1A}" srcOrd="1" destOrd="0" presId="urn:microsoft.com/office/officeart/2005/8/layout/hierarchy2"/>
    <dgm:cxn modelId="{D8B65B9B-740A-4979-9F93-8E32DA54736F}" type="presParOf" srcId="{F525DAC0-3ADB-4CB8-A1FB-111E224BCB1A}" destId="{F38F2E2D-2ED6-4B1F-8893-32D2206B4BE9}" srcOrd="0" destOrd="0" presId="urn:microsoft.com/office/officeart/2005/8/layout/hierarchy2"/>
    <dgm:cxn modelId="{9294B32E-1089-44BF-9BD8-638045A99276}" type="presParOf" srcId="{F525DAC0-3ADB-4CB8-A1FB-111E224BCB1A}" destId="{6520176B-4639-4B28-A706-761EC5E89444}" srcOrd="1" destOrd="0" presId="urn:microsoft.com/office/officeart/2005/8/layout/hierarchy2"/>
    <dgm:cxn modelId="{05C77A44-87E0-4169-BD6C-009B057C8306}" type="presParOf" srcId="{6520176B-4639-4B28-A706-761EC5E89444}" destId="{4CEBF452-28A7-46F6-91E2-C858EF3F351E}" srcOrd="0" destOrd="0" presId="urn:microsoft.com/office/officeart/2005/8/layout/hierarchy2"/>
    <dgm:cxn modelId="{771BBBD0-723A-4F12-8915-92D32A6AE8B8}" type="presParOf" srcId="{4CEBF452-28A7-46F6-91E2-C858EF3F351E}" destId="{BC419E05-90E7-4416-8755-0B59B65E658B}" srcOrd="0" destOrd="0" presId="urn:microsoft.com/office/officeart/2005/8/layout/hierarchy2"/>
    <dgm:cxn modelId="{531ADEDE-CE7D-449C-9190-4CC9D9A3500B}" type="presParOf" srcId="{6520176B-4639-4B28-A706-761EC5E89444}" destId="{80FA32CC-6E1C-456C-B82A-3BA78272F598}" srcOrd="1" destOrd="0" presId="urn:microsoft.com/office/officeart/2005/8/layout/hierarchy2"/>
    <dgm:cxn modelId="{58C7AD2A-7F3C-4A79-8C24-ABC6D987EB83}" type="presParOf" srcId="{80FA32CC-6E1C-456C-B82A-3BA78272F598}" destId="{534AA0BC-D688-4A30-927C-4C60733C3120}" srcOrd="0" destOrd="0" presId="urn:microsoft.com/office/officeart/2005/8/layout/hierarchy2"/>
    <dgm:cxn modelId="{01C5669D-33AB-4BD0-B989-956D19AFAD7F}" type="presParOf" srcId="{80FA32CC-6E1C-456C-B82A-3BA78272F598}" destId="{CECD6471-AAA6-4436-A399-93F0AD6F24DB}" srcOrd="1" destOrd="0" presId="urn:microsoft.com/office/officeart/2005/8/layout/hierarchy2"/>
    <dgm:cxn modelId="{D5FC1D59-79A7-4F7C-B746-A2A44B281208}" type="presParOf" srcId="{6520176B-4639-4B28-A706-761EC5E89444}" destId="{02DAF51C-604B-4377-92D0-A7633FCCFE13}" srcOrd="2" destOrd="0" presId="urn:microsoft.com/office/officeart/2005/8/layout/hierarchy2"/>
    <dgm:cxn modelId="{74D23CC9-2F0F-45D4-8169-6265717FB204}" type="presParOf" srcId="{02DAF51C-604B-4377-92D0-A7633FCCFE13}" destId="{263B63DD-B788-4D70-A8C7-7980ACE26960}" srcOrd="0" destOrd="0" presId="urn:microsoft.com/office/officeart/2005/8/layout/hierarchy2"/>
    <dgm:cxn modelId="{55BE87C5-C8BC-4A1B-B59E-16A30B83A384}" type="presParOf" srcId="{6520176B-4639-4B28-A706-761EC5E89444}" destId="{82C90999-0CF4-4FCE-91D2-3DF5055416D7}" srcOrd="3" destOrd="0" presId="urn:microsoft.com/office/officeart/2005/8/layout/hierarchy2"/>
    <dgm:cxn modelId="{865A3F3D-2C08-4876-B96F-828385D478E9}" type="presParOf" srcId="{82C90999-0CF4-4FCE-91D2-3DF5055416D7}" destId="{8A15858A-4A3D-4331-86C5-9906649CB09C}" srcOrd="0" destOrd="0" presId="urn:microsoft.com/office/officeart/2005/8/layout/hierarchy2"/>
    <dgm:cxn modelId="{AEBEBCFA-8D0C-471E-A118-9C922B04B187}" type="presParOf" srcId="{82C90999-0CF4-4FCE-91D2-3DF5055416D7}" destId="{A1B1C892-4FA6-4D1F-9CEB-A01752C6D589}" srcOrd="1" destOrd="0" presId="urn:microsoft.com/office/officeart/2005/8/layout/hierarchy2"/>
    <dgm:cxn modelId="{AEEB0510-C6A7-4E63-8FBA-E7FA3D05DC87}" type="presParOf" srcId="{6520176B-4639-4B28-A706-761EC5E89444}" destId="{45E7D292-38FA-4B46-8001-BB9F7236992F}" srcOrd="4" destOrd="0" presId="urn:microsoft.com/office/officeart/2005/8/layout/hierarchy2"/>
    <dgm:cxn modelId="{6BB1C43E-AD26-4B98-BF25-E40E7364D2F1}" type="presParOf" srcId="{45E7D292-38FA-4B46-8001-BB9F7236992F}" destId="{32DF997A-8366-4205-8D4B-2F56A11CC46D}" srcOrd="0" destOrd="0" presId="urn:microsoft.com/office/officeart/2005/8/layout/hierarchy2"/>
    <dgm:cxn modelId="{48C02732-9F49-4036-9220-1367F334589B}" type="presParOf" srcId="{6520176B-4639-4B28-A706-761EC5E89444}" destId="{13C949B3-DCCA-458F-A8DE-E97A657A0B90}" srcOrd="5" destOrd="0" presId="urn:microsoft.com/office/officeart/2005/8/layout/hierarchy2"/>
    <dgm:cxn modelId="{FA000748-C9FF-4BD8-BF53-3645F089833F}" type="presParOf" srcId="{13C949B3-DCCA-458F-A8DE-E97A657A0B90}" destId="{DE5CE36E-90B3-4FC7-B6EE-FF79A1160144}" srcOrd="0" destOrd="0" presId="urn:microsoft.com/office/officeart/2005/8/layout/hierarchy2"/>
    <dgm:cxn modelId="{DAA00339-F567-446C-9FB3-D70E4072499C}" type="presParOf" srcId="{13C949B3-DCCA-458F-A8DE-E97A657A0B90}" destId="{29A084E1-BE0F-495F-A79A-30E6BBECD5C6}" srcOrd="1" destOrd="0" presId="urn:microsoft.com/office/officeart/2005/8/layout/hierarchy2"/>
    <dgm:cxn modelId="{6A5CF914-CF60-4893-971D-CB7B1160E36D}" type="presParOf" srcId="{51AB9EF0-3646-4696-9DD6-BB45017C25CD}" destId="{886E4429-D538-4CED-BC99-F8B35306040E}" srcOrd="2" destOrd="0" presId="urn:microsoft.com/office/officeart/2005/8/layout/hierarchy2"/>
    <dgm:cxn modelId="{64AC5C5C-292F-4691-8BDA-A1D2C61B2E24}" type="presParOf" srcId="{886E4429-D538-4CED-BC99-F8B35306040E}" destId="{04167973-10AD-4241-9D39-B92C2373D998}" srcOrd="0" destOrd="0" presId="urn:microsoft.com/office/officeart/2005/8/layout/hierarchy2"/>
    <dgm:cxn modelId="{F1A96910-B3B6-4C03-82B5-59A6BD905C84}" type="presParOf" srcId="{51AB9EF0-3646-4696-9DD6-BB45017C25CD}" destId="{607DBE1B-681B-4B83-817B-5465CC16FB28}" srcOrd="3" destOrd="0" presId="urn:microsoft.com/office/officeart/2005/8/layout/hierarchy2"/>
    <dgm:cxn modelId="{8FFEF3F8-24E8-40E2-932B-40802530EF7B}" type="presParOf" srcId="{607DBE1B-681B-4B83-817B-5465CC16FB28}" destId="{6CE155E4-EE37-4C29-8A61-55F76DD1E3D8}" srcOrd="0" destOrd="0" presId="urn:microsoft.com/office/officeart/2005/8/layout/hierarchy2"/>
    <dgm:cxn modelId="{A2082D02-163F-4AF1-B688-6D5986A4720E}" type="presParOf" srcId="{607DBE1B-681B-4B83-817B-5465CC16FB28}" destId="{232F49E1-2019-4F9A-B879-20E2BFDC44C5}" srcOrd="1" destOrd="0" presId="urn:microsoft.com/office/officeart/2005/8/layout/hierarchy2"/>
    <dgm:cxn modelId="{AFA69627-C46B-4B70-94E6-D59EA501F236}" type="presParOf" srcId="{232F49E1-2019-4F9A-B879-20E2BFDC44C5}" destId="{C65ED9EB-D831-4A7C-BEC7-875CBB045E2C}" srcOrd="0" destOrd="0" presId="urn:microsoft.com/office/officeart/2005/8/layout/hierarchy2"/>
    <dgm:cxn modelId="{705E097F-7B36-4D94-801E-BE6479297CE4}" type="presParOf" srcId="{C65ED9EB-D831-4A7C-BEC7-875CBB045E2C}" destId="{6A9B9AA4-1F66-4634-A8FD-52DF348C4E55}" srcOrd="0" destOrd="0" presId="urn:microsoft.com/office/officeart/2005/8/layout/hierarchy2"/>
    <dgm:cxn modelId="{5BED9C63-B608-4B0A-B650-EC16594E8EB9}" type="presParOf" srcId="{232F49E1-2019-4F9A-B879-20E2BFDC44C5}" destId="{D724852D-24C2-4216-9BF1-B0CAE52D0693}" srcOrd="1" destOrd="0" presId="urn:microsoft.com/office/officeart/2005/8/layout/hierarchy2"/>
    <dgm:cxn modelId="{22BD72AD-79C2-4EBB-AA93-82B809977866}" type="presParOf" srcId="{D724852D-24C2-4216-9BF1-B0CAE52D0693}" destId="{52AF9C12-D024-48A3-8F8A-AB87E61C7E4D}" srcOrd="0" destOrd="0" presId="urn:microsoft.com/office/officeart/2005/8/layout/hierarchy2"/>
    <dgm:cxn modelId="{83E1E231-9062-4BBE-AAA4-D5760D14D0CC}" type="presParOf" srcId="{D724852D-24C2-4216-9BF1-B0CAE52D0693}" destId="{DB485594-32A1-4636-8396-3C8EDCC3352E}" srcOrd="1" destOrd="0" presId="urn:microsoft.com/office/officeart/2005/8/layout/hierarchy2"/>
    <dgm:cxn modelId="{1D703299-635B-4575-9FA6-415B44A7B884}" type="presParOf" srcId="{232F49E1-2019-4F9A-B879-20E2BFDC44C5}" destId="{18D79323-3232-4371-99C6-93B166CD5913}" srcOrd="2" destOrd="0" presId="urn:microsoft.com/office/officeart/2005/8/layout/hierarchy2"/>
    <dgm:cxn modelId="{F2301D29-B796-4784-94B5-5DD7AF89EF35}" type="presParOf" srcId="{18D79323-3232-4371-99C6-93B166CD5913}" destId="{EF656427-8C76-4D34-AD56-673F67C2582B}" srcOrd="0" destOrd="0" presId="urn:microsoft.com/office/officeart/2005/8/layout/hierarchy2"/>
    <dgm:cxn modelId="{BD6D31C0-9129-4C9D-9BBB-1350C23C54FC}" type="presParOf" srcId="{232F49E1-2019-4F9A-B879-20E2BFDC44C5}" destId="{1A402F05-E1CA-4482-8EBA-D1F03E43DCD3}" srcOrd="3" destOrd="0" presId="urn:microsoft.com/office/officeart/2005/8/layout/hierarchy2"/>
    <dgm:cxn modelId="{2EE2CF5C-898F-46E0-B5DE-310AE2C802AA}" type="presParOf" srcId="{1A402F05-E1CA-4482-8EBA-D1F03E43DCD3}" destId="{C2728E75-64A4-4072-99B5-9F10F101946A}" srcOrd="0" destOrd="0" presId="urn:microsoft.com/office/officeart/2005/8/layout/hierarchy2"/>
    <dgm:cxn modelId="{606905F6-09B3-4420-A8CD-2409FBCD8A10}" type="presParOf" srcId="{1A402F05-E1CA-4482-8EBA-D1F03E43DCD3}" destId="{0BA88114-6FA5-410F-B4A9-D6E751C7F66C}" srcOrd="1" destOrd="0" presId="urn:microsoft.com/office/officeart/2005/8/layout/hierarchy2"/>
    <dgm:cxn modelId="{3FD83F22-2D68-4D34-8BB7-A760EA7A8809}" type="presParOf" srcId="{51AB9EF0-3646-4696-9DD6-BB45017C25CD}" destId="{20364A99-4856-4E47-9E2B-7D1B0149A93A}" srcOrd="4" destOrd="0" presId="urn:microsoft.com/office/officeart/2005/8/layout/hierarchy2"/>
    <dgm:cxn modelId="{0256FA18-F300-4DAD-A37C-65FE5A308F74}" type="presParOf" srcId="{20364A99-4856-4E47-9E2B-7D1B0149A93A}" destId="{4D69943F-792C-4774-B4FD-C9BBAE1234EA}" srcOrd="0" destOrd="0" presId="urn:microsoft.com/office/officeart/2005/8/layout/hierarchy2"/>
    <dgm:cxn modelId="{700853A6-3EB0-4A57-9220-8B7F749592CD}" type="presParOf" srcId="{51AB9EF0-3646-4696-9DD6-BB45017C25CD}" destId="{42A2B563-53FA-4000-8011-18D664DE028A}" srcOrd="5" destOrd="0" presId="urn:microsoft.com/office/officeart/2005/8/layout/hierarchy2"/>
    <dgm:cxn modelId="{EA57EC9D-038F-4669-B34B-64E35B0FA3DC}" type="presParOf" srcId="{42A2B563-53FA-4000-8011-18D664DE028A}" destId="{CC093B1C-0DCE-4378-8B07-97C756924E25}" srcOrd="0" destOrd="0" presId="urn:microsoft.com/office/officeart/2005/8/layout/hierarchy2"/>
    <dgm:cxn modelId="{82F16FD3-05BE-402C-A581-37268BC14BE6}" type="presParOf" srcId="{42A2B563-53FA-4000-8011-18D664DE028A}" destId="{0AA2F81B-8D48-43C0-B2AC-334C88A9FD63}" srcOrd="1" destOrd="0" presId="urn:microsoft.com/office/officeart/2005/8/layout/hierarchy2"/>
    <dgm:cxn modelId="{0BAF0760-E40C-41B0-B936-EB4CBA6750AB}" type="presParOf" srcId="{0AA2F81B-8D48-43C0-B2AC-334C88A9FD63}" destId="{B0F1B130-D40D-49F8-9478-F3D253B71148}" srcOrd="0" destOrd="0" presId="urn:microsoft.com/office/officeart/2005/8/layout/hierarchy2"/>
    <dgm:cxn modelId="{210B58A2-068C-40C8-A738-6ADECB3A8331}" type="presParOf" srcId="{B0F1B130-D40D-49F8-9478-F3D253B71148}" destId="{C32ACAE1-C4B3-4629-8610-CC066A439D71}" srcOrd="0" destOrd="0" presId="urn:microsoft.com/office/officeart/2005/8/layout/hierarchy2"/>
    <dgm:cxn modelId="{AD11B091-F125-4C09-80CC-1272EA7412AE}" type="presParOf" srcId="{0AA2F81B-8D48-43C0-B2AC-334C88A9FD63}" destId="{6342C40D-31EE-43D0-9F98-AE2F85F6C650}" srcOrd="1" destOrd="0" presId="urn:microsoft.com/office/officeart/2005/8/layout/hierarchy2"/>
    <dgm:cxn modelId="{08B36556-6B10-4D78-9009-39B8039B3C37}" type="presParOf" srcId="{6342C40D-31EE-43D0-9F98-AE2F85F6C650}" destId="{DCBBCCD6-7354-4C39-A0D5-F6AC5FED3B78}" srcOrd="0" destOrd="0" presId="urn:microsoft.com/office/officeart/2005/8/layout/hierarchy2"/>
    <dgm:cxn modelId="{22B44DB9-3C51-4E8C-B5AB-5AAB1FFB944E}" type="presParOf" srcId="{6342C40D-31EE-43D0-9F98-AE2F85F6C650}" destId="{1B6C7A83-F61B-40D3-948E-5EE1192145E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71008-79CE-41BD-9C59-F357CE8FB76B}">
      <dsp:nvSpPr>
        <dsp:cNvPr id="0" name=""/>
        <dsp:cNvSpPr/>
      </dsp:nvSpPr>
      <dsp:spPr>
        <a:xfrm>
          <a:off x="281356" y="1767084"/>
          <a:ext cx="5139911" cy="20105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কিশোর</a:t>
          </a:r>
          <a:r>
            <a:rPr lang="en-US" sz="4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অপরাধ</a:t>
          </a:r>
          <a:r>
            <a:rPr lang="en-US" sz="4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বয়স</a:t>
          </a:r>
          <a:r>
            <a:rPr lang="en-US" sz="4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সীমা</a:t>
          </a:r>
          <a:endParaRPr lang="en-US" sz="4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40243" y="1825971"/>
        <a:ext cx="5022137" cy="1892766"/>
      </dsp:txXfrm>
    </dsp:sp>
    <dsp:sp modelId="{6CBE40DF-EC23-4B3F-A35E-3000A6E8A313}">
      <dsp:nvSpPr>
        <dsp:cNvPr id="0" name=""/>
        <dsp:cNvSpPr/>
      </dsp:nvSpPr>
      <dsp:spPr>
        <a:xfrm rot="18218648">
          <a:off x="4907349" y="1802739"/>
          <a:ext cx="2304739" cy="20546"/>
        </a:xfrm>
        <a:custGeom>
          <a:avLst/>
          <a:gdLst/>
          <a:ahLst/>
          <a:cxnLst/>
          <a:rect l="0" t="0" r="0" b="0"/>
          <a:pathLst>
            <a:path>
              <a:moveTo>
                <a:pt x="0" y="10273"/>
              </a:moveTo>
              <a:lnTo>
                <a:pt x="2304739" y="102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6002100" y="1755394"/>
        <a:ext cx="115236" cy="115236"/>
      </dsp:txXfrm>
    </dsp:sp>
    <dsp:sp modelId="{F38F2E2D-2ED6-4B1F-8893-32D2206B4BE9}">
      <dsp:nvSpPr>
        <dsp:cNvPr id="0" name=""/>
        <dsp:cNvSpPr/>
      </dsp:nvSpPr>
      <dsp:spPr>
        <a:xfrm>
          <a:off x="6698169" y="98829"/>
          <a:ext cx="1400234" cy="1509683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৭-১৬</a:t>
          </a:r>
        </a:p>
      </dsp:txBody>
      <dsp:txXfrm>
        <a:off x="6739180" y="139840"/>
        <a:ext cx="1318212" cy="1427661"/>
      </dsp:txXfrm>
    </dsp:sp>
    <dsp:sp modelId="{4CEBF452-28A7-46F6-91E2-C858EF3F351E}">
      <dsp:nvSpPr>
        <dsp:cNvPr id="0" name=""/>
        <dsp:cNvSpPr/>
      </dsp:nvSpPr>
      <dsp:spPr>
        <a:xfrm rot="19038023">
          <a:off x="8001171" y="594646"/>
          <a:ext cx="733613" cy="20546"/>
        </a:xfrm>
        <a:custGeom>
          <a:avLst/>
          <a:gdLst/>
          <a:ahLst/>
          <a:cxnLst/>
          <a:rect l="0" t="0" r="0" b="0"/>
          <a:pathLst>
            <a:path>
              <a:moveTo>
                <a:pt x="0" y="10273"/>
              </a:moveTo>
              <a:lnTo>
                <a:pt x="733613" y="102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349637" y="586579"/>
        <a:ext cx="36680" cy="36680"/>
      </dsp:txXfrm>
    </dsp:sp>
    <dsp:sp modelId="{534AA0BC-D688-4A30-927C-4C60733C3120}">
      <dsp:nvSpPr>
        <dsp:cNvPr id="0" name=""/>
        <dsp:cNvSpPr/>
      </dsp:nvSpPr>
      <dsp:spPr>
        <a:xfrm>
          <a:off x="8637550" y="6109"/>
          <a:ext cx="1400234" cy="700117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বাংলাদেশ</a:t>
          </a:r>
          <a:endParaRPr lang="en-US" sz="33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8658056" y="26615"/>
        <a:ext cx="1359222" cy="659105"/>
      </dsp:txXfrm>
    </dsp:sp>
    <dsp:sp modelId="{02DAF51C-604B-4377-92D0-A7633FCCFE13}">
      <dsp:nvSpPr>
        <dsp:cNvPr id="0" name=""/>
        <dsp:cNvSpPr/>
      </dsp:nvSpPr>
      <dsp:spPr>
        <a:xfrm rot="1782519">
          <a:off x="8057608" y="997213"/>
          <a:ext cx="620738" cy="20546"/>
        </a:xfrm>
        <a:custGeom>
          <a:avLst/>
          <a:gdLst/>
          <a:ahLst/>
          <a:cxnLst/>
          <a:rect l="0" t="0" r="0" b="0"/>
          <a:pathLst>
            <a:path>
              <a:moveTo>
                <a:pt x="0" y="10273"/>
              </a:moveTo>
              <a:lnTo>
                <a:pt x="620738" y="102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352459" y="991968"/>
        <a:ext cx="31036" cy="31036"/>
      </dsp:txXfrm>
    </dsp:sp>
    <dsp:sp modelId="{8A15858A-4A3D-4331-86C5-9906649CB09C}">
      <dsp:nvSpPr>
        <dsp:cNvPr id="0" name=""/>
        <dsp:cNvSpPr/>
      </dsp:nvSpPr>
      <dsp:spPr>
        <a:xfrm>
          <a:off x="8637550" y="811244"/>
          <a:ext cx="1400234" cy="700117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ভারত</a:t>
          </a:r>
          <a:endParaRPr lang="en-US" sz="33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8658056" y="831750"/>
        <a:ext cx="1359222" cy="659105"/>
      </dsp:txXfrm>
    </dsp:sp>
    <dsp:sp modelId="{45E7D292-38FA-4B46-8001-BB9F7236992F}">
      <dsp:nvSpPr>
        <dsp:cNvPr id="0" name=""/>
        <dsp:cNvSpPr/>
      </dsp:nvSpPr>
      <dsp:spPr>
        <a:xfrm rot="3848961">
          <a:off x="7749728" y="1399781"/>
          <a:ext cx="1236498" cy="20546"/>
        </a:xfrm>
        <a:custGeom>
          <a:avLst/>
          <a:gdLst/>
          <a:ahLst/>
          <a:cxnLst/>
          <a:rect l="0" t="0" r="0" b="0"/>
          <a:pathLst>
            <a:path>
              <a:moveTo>
                <a:pt x="0" y="10273"/>
              </a:moveTo>
              <a:lnTo>
                <a:pt x="1236498" y="102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337065" y="1379142"/>
        <a:ext cx="61824" cy="61824"/>
      </dsp:txXfrm>
    </dsp:sp>
    <dsp:sp modelId="{DE5CE36E-90B3-4FC7-B6EE-FF79A1160144}">
      <dsp:nvSpPr>
        <dsp:cNvPr id="0" name=""/>
        <dsp:cNvSpPr/>
      </dsp:nvSpPr>
      <dsp:spPr>
        <a:xfrm>
          <a:off x="8637550" y="1616379"/>
          <a:ext cx="1400234" cy="700117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শ্রীলঙ্কা</a:t>
          </a:r>
          <a:endParaRPr lang="en-US" sz="33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8658056" y="1636885"/>
        <a:ext cx="1359222" cy="659105"/>
      </dsp:txXfrm>
    </dsp:sp>
    <dsp:sp modelId="{886E4429-D538-4CED-BC99-F8B35306040E}">
      <dsp:nvSpPr>
        <dsp:cNvPr id="0" name=""/>
        <dsp:cNvSpPr/>
      </dsp:nvSpPr>
      <dsp:spPr>
        <a:xfrm rot="1002631">
          <a:off x="5393143" y="2953575"/>
          <a:ext cx="1331960" cy="20546"/>
        </a:xfrm>
        <a:custGeom>
          <a:avLst/>
          <a:gdLst/>
          <a:ahLst/>
          <a:cxnLst/>
          <a:rect l="0" t="0" r="0" b="0"/>
          <a:pathLst>
            <a:path>
              <a:moveTo>
                <a:pt x="0" y="10273"/>
              </a:moveTo>
              <a:lnTo>
                <a:pt x="1331960" y="102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25824" y="2930549"/>
        <a:ext cx="66598" cy="66598"/>
      </dsp:txXfrm>
    </dsp:sp>
    <dsp:sp modelId="{6CE155E4-EE37-4C29-8A61-55F76DD1E3D8}">
      <dsp:nvSpPr>
        <dsp:cNvPr id="0" name=""/>
        <dsp:cNvSpPr/>
      </dsp:nvSpPr>
      <dsp:spPr>
        <a:xfrm>
          <a:off x="6696979" y="2440770"/>
          <a:ext cx="1400234" cy="142914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৭-১৮</a:t>
          </a:r>
        </a:p>
      </dsp:txBody>
      <dsp:txXfrm>
        <a:off x="6737990" y="2481781"/>
        <a:ext cx="1318212" cy="1347120"/>
      </dsp:txXfrm>
    </dsp:sp>
    <dsp:sp modelId="{C65ED9EB-D831-4A7C-BEC7-875CBB045E2C}">
      <dsp:nvSpPr>
        <dsp:cNvPr id="0" name=""/>
        <dsp:cNvSpPr/>
      </dsp:nvSpPr>
      <dsp:spPr>
        <a:xfrm rot="20359682">
          <a:off x="8078623" y="3043131"/>
          <a:ext cx="577519" cy="20546"/>
        </a:xfrm>
        <a:custGeom>
          <a:avLst/>
          <a:gdLst/>
          <a:ahLst/>
          <a:cxnLst/>
          <a:rect l="0" t="0" r="0" b="0"/>
          <a:pathLst>
            <a:path>
              <a:moveTo>
                <a:pt x="0" y="10273"/>
              </a:moveTo>
              <a:lnTo>
                <a:pt x="577519" y="102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352944" y="3038966"/>
        <a:ext cx="28875" cy="28875"/>
      </dsp:txXfrm>
    </dsp:sp>
    <dsp:sp modelId="{52AF9C12-D024-48A3-8F8A-AB87E61C7E4D}">
      <dsp:nvSpPr>
        <dsp:cNvPr id="0" name=""/>
        <dsp:cNvSpPr/>
      </dsp:nvSpPr>
      <dsp:spPr>
        <a:xfrm>
          <a:off x="8637550" y="2421513"/>
          <a:ext cx="1400234" cy="105990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পাকিস্তান</a:t>
          </a:r>
          <a:endParaRPr lang="en-US" sz="33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8668594" y="2452557"/>
        <a:ext cx="1338146" cy="997819"/>
      </dsp:txXfrm>
    </dsp:sp>
    <dsp:sp modelId="{18D79323-3232-4371-99C6-93B166CD5913}">
      <dsp:nvSpPr>
        <dsp:cNvPr id="0" name=""/>
        <dsp:cNvSpPr/>
      </dsp:nvSpPr>
      <dsp:spPr>
        <a:xfrm rot="3938299">
          <a:off x="7693565" y="3770949"/>
          <a:ext cx="1374112" cy="20546"/>
        </a:xfrm>
        <a:custGeom>
          <a:avLst/>
          <a:gdLst/>
          <a:ahLst/>
          <a:cxnLst/>
          <a:rect l="0" t="0" r="0" b="0"/>
          <a:pathLst>
            <a:path>
              <a:moveTo>
                <a:pt x="0" y="10273"/>
              </a:moveTo>
              <a:lnTo>
                <a:pt x="1374112" y="102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346269" y="3746869"/>
        <a:ext cx="68705" cy="68705"/>
      </dsp:txXfrm>
    </dsp:sp>
    <dsp:sp modelId="{C2728E75-64A4-4072-99B5-9F10F101946A}">
      <dsp:nvSpPr>
        <dsp:cNvPr id="0" name=""/>
        <dsp:cNvSpPr/>
      </dsp:nvSpPr>
      <dsp:spPr>
        <a:xfrm>
          <a:off x="8664029" y="3784929"/>
          <a:ext cx="1400234" cy="1244346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থাইল্যান্ড</a:t>
          </a:r>
          <a:endParaRPr lang="en-US" sz="33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8700475" y="3821375"/>
        <a:ext cx="1327342" cy="1171454"/>
      </dsp:txXfrm>
    </dsp:sp>
    <dsp:sp modelId="{20364A99-4856-4E47-9E2B-7D1B0149A93A}">
      <dsp:nvSpPr>
        <dsp:cNvPr id="0" name=""/>
        <dsp:cNvSpPr/>
      </dsp:nvSpPr>
      <dsp:spPr>
        <a:xfrm rot="3857597">
          <a:off x="4601508" y="4066530"/>
          <a:ext cx="2895473" cy="20546"/>
        </a:xfrm>
        <a:custGeom>
          <a:avLst/>
          <a:gdLst/>
          <a:ahLst/>
          <a:cxnLst/>
          <a:rect l="0" t="0" r="0" b="0"/>
          <a:pathLst>
            <a:path>
              <a:moveTo>
                <a:pt x="0" y="10273"/>
              </a:moveTo>
              <a:lnTo>
                <a:pt x="2895473" y="102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976858" y="4004416"/>
        <a:ext cx="144773" cy="144773"/>
      </dsp:txXfrm>
    </dsp:sp>
    <dsp:sp modelId="{CC093B1C-0DCE-4378-8B07-97C756924E25}">
      <dsp:nvSpPr>
        <dsp:cNvPr id="0" name=""/>
        <dsp:cNvSpPr/>
      </dsp:nvSpPr>
      <dsp:spPr>
        <a:xfrm>
          <a:off x="6677222" y="4635102"/>
          <a:ext cx="1400234" cy="149229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১৪-২০</a:t>
          </a:r>
        </a:p>
      </dsp:txBody>
      <dsp:txXfrm>
        <a:off x="6718233" y="4676113"/>
        <a:ext cx="1318212" cy="1410277"/>
      </dsp:txXfrm>
    </dsp:sp>
    <dsp:sp modelId="{B0F1B130-D40D-49F8-9478-F3D253B71148}">
      <dsp:nvSpPr>
        <dsp:cNvPr id="0" name=""/>
        <dsp:cNvSpPr/>
      </dsp:nvSpPr>
      <dsp:spPr>
        <a:xfrm rot="1690789">
          <a:off x="8038953" y="5524384"/>
          <a:ext cx="649689" cy="20546"/>
        </a:xfrm>
        <a:custGeom>
          <a:avLst/>
          <a:gdLst/>
          <a:ahLst/>
          <a:cxnLst/>
          <a:rect l="0" t="0" r="0" b="0"/>
          <a:pathLst>
            <a:path>
              <a:moveTo>
                <a:pt x="0" y="10273"/>
              </a:moveTo>
              <a:lnTo>
                <a:pt x="649689" y="102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347555" y="5518415"/>
        <a:ext cx="32484" cy="32484"/>
      </dsp:txXfrm>
    </dsp:sp>
    <dsp:sp modelId="{DCBBCCD6-7354-4C39-A0D5-F6AC5FED3B78}">
      <dsp:nvSpPr>
        <dsp:cNvPr id="0" name=""/>
        <dsp:cNvSpPr/>
      </dsp:nvSpPr>
      <dsp:spPr>
        <a:xfrm>
          <a:off x="8650138" y="5242612"/>
          <a:ext cx="1400234" cy="890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>
              <a:latin typeface="NikoshBAN" pitchFamily="2" charset="0"/>
              <a:cs typeface="NikoshBAN" pitchFamily="2" charset="0"/>
            </a:rPr>
            <a:t>জাপান</a:t>
          </a:r>
          <a:endParaRPr lang="en-US" sz="3300" kern="1200" dirty="0">
            <a:latin typeface="NikoshBAN" pitchFamily="2" charset="0"/>
            <a:cs typeface="NikoshBAN" pitchFamily="2" charset="0"/>
          </a:endParaRPr>
        </a:p>
      </dsp:txBody>
      <dsp:txXfrm>
        <a:off x="8676232" y="5268706"/>
        <a:ext cx="1348046" cy="838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61BDE-70E8-49C8-80FA-F9615A5036A8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987DD-C891-4D3C-A3C2-E7B747C96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3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987DD-C891-4D3C-A3C2-E7B747C967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B5C87-CA88-48AE-8B3C-79E1DD014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62F45-DD3B-47A4-814F-CED1970CB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95EBA-64D0-4194-9509-6048539C8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40D4-F6EF-422D-AB61-93B69E1E3A4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2AB0F-C1CB-4942-A86D-78A61B4F0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265FD-0B13-4C93-9F42-6259751BD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62B0-10D5-4417-B710-4D8FCC507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8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7D959-D4DD-4027-A427-A7D65F4D0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96AB52-65B7-4293-A8F1-2D5A4CD99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ACD48-F326-4638-8C28-664A4B44E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40D4-F6EF-422D-AB61-93B69E1E3A4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66D85-A29F-46CF-B93B-9D6AF8BFF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8BDD1-E043-4B8E-BFAB-4652FD6A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62B0-10D5-4417-B710-4D8FCC507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7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DA6C7D-DA9B-4E46-AF2F-C30B1A1C31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37D388-A689-4D85-B438-4E18DFA72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A146C-7CE1-4547-B053-B86BEC431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40D4-F6EF-422D-AB61-93B69E1E3A4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9396D-731A-4678-A16C-AD1A193A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7A968-B96B-4431-918E-8231166DF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62B0-10D5-4417-B710-4D8FCC507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7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C52B7-5EE8-48EB-BB2D-E6D092747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8A625-4CB0-4771-BEE7-B25E26887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6192A-0A02-4340-8E0A-E5BBAA4B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40D4-F6EF-422D-AB61-93B69E1E3A4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945C1-E899-495E-A337-07ECC6E94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7B578-5003-489A-A38C-3E9656959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62B0-10D5-4417-B710-4D8FCC507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70C65-F4B9-45E2-95F6-F3FB1938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85C74-B4E6-4756-94D3-E4E4D8EB2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B7F96-B6CB-4F4A-8C90-D26F3AFCB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40D4-F6EF-422D-AB61-93B69E1E3A4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97C93-22F1-42F2-AE65-DBCDF9C7C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46374-6456-4813-925D-B8062B428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62B0-10D5-4417-B710-4D8FCC507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8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18393-F46B-454B-9A12-5749C9498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DAAEA-AD6E-4888-BDD8-89599E5CD9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26A31D-BE7B-4028-95AA-F17A88129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87309-E35C-4116-ACEB-E4C11273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40D4-F6EF-422D-AB61-93B69E1E3A4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3211A-E47B-4FED-B249-0C1C6A1EB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F2F10-53BA-427D-9844-798EE3E3C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62B0-10D5-4417-B710-4D8FCC507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2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022B-58EF-47C4-BD22-B826C5106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49D0F-B0F6-49C3-ACE5-77EC23B87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00A26-9BFC-488B-B86D-39D4670E1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4FD6B-A395-41B8-9968-13455895F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81BD5-9D70-4A9F-A640-7C7F25BC7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73FB90-2B64-49A5-88E1-15E2193D9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40D4-F6EF-422D-AB61-93B69E1E3A4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5F329C-BFA5-41C5-B11F-6B1BF0774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746DF-C1BD-46D1-B6D7-929D5D56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62B0-10D5-4417-B710-4D8FCC507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2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DE140-50D1-4995-BBDE-B17F0573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BC6890-FA53-4606-936C-2CB2E6F6E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40D4-F6EF-422D-AB61-93B69E1E3A4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3836EB-7C00-4B69-A96A-80CDAC73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DCC10F-575B-4D22-B9FB-25FF96BA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62B0-10D5-4417-B710-4D8FCC507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8F11F1-D460-44DE-B9BC-B4618666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40D4-F6EF-422D-AB61-93B69E1E3A4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738DBB-282F-45CB-B9C3-FD32BF8BA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07246-8015-4098-8A0A-248A3E3B5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62B0-10D5-4417-B710-4D8FCC507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712B6-8680-4D3C-8520-5C75573F7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1CB69-BE4C-4C1A-B6F0-7A02AF77C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587C8-65AC-48C4-9085-EFD815FD6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25C684-1D9F-47D4-BF22-1B98723D2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40D4-F6EF-422D-AB61-93B69E1E3A4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8DB1B-1C6B-475F-864C-FC743E7B0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1E7DE-7FE8-410B-8358-DA7E1533E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62B0-10D5-4417-B710-4D8FCC507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0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36DF4-D359-4000-ACD2-C64F3A73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A157BA-49B4-45BC-80B3-AC1758C5E9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437A8-F341-4685-839A-27D29AE4A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CA5E5-680D-4590-832B-974916931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40D4-F6EF-422D-AB61-93B69E1E3A4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37A2A-B0FE-497E-BEB0-C8F481EC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8719B-772A-4B60-AA34-A443CE55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62B0-10D5-4417-B710-4D8FCC507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38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86830B-2C4E-44A4-882C-AB9EC9DA1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AA536-BA2B-406E-AE82-5DF9F889E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86CE8-672D-41EE-A7C6-E05EF725B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C40D4-F6EF-422D-AB61-93B69E1E3A4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1CC31-9CC7-4AD5-A3B9-F2BF4EAA3C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B8A21-DE84-44AD-99F9-94238253D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C62B0-10D5-4417-B710-4D8FCC507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6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8" Target="../media/image18.jpeg" Type="http://schemas.openxmlformats.org/officeDocument/2006/relationships/image"/><Relationship Id="rId3" Target="../media/image1.jpeg" Type="http://schemas.openxmlformats.org/officeDocument/2006/relationships/image"/><Relationship Id="rId7" Target="../media/image17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16.jpeg" Type="http://schemas.openxmlformats.org/officeDocument/2006/relationships/image"/><Relationship Id="rId5" Target="../media/image15.jpeg" Type="http://schemas.openxmlformats.org/officeDocument/2006/relationships/image"/><Relationship Id="rId10" Target="../media/image20.jpg" Type="http://schemas.openxmlformats.org/officeDocument/2006/relationships/image"/><Relationship Id="rId4" Target="../media/image14.jpeg" Type="http://schemas.openxmlformats.org/officeDocument/2006/relationships/image"/><Relationship Id="rId9" Target="../media/image19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8" Target="../media/image26.jpg" Type="http://schemas.openxmlformats.org/officeDocument/2006/relationships/image"/><Relationship Id="rId3" Target="../media/image21.jpg" Type="http://schemas.openxmlformats.org/officeDocument/2006/relationships/image"/><Relationship Id="rId7" Target="../media/image25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24.jpeg" Type="http://schemas.openxmlformats.org/officeDocument/2006/relationships/image"/><Relationship Id="rId5" Target="../media/image23.jpg" Type="http://schemas.openxmlformats.org/officeDocument/2006/relationships/image"/><Relationship Id="rId4" Target="../media/image22.jp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7" Target="../media/image31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30.jpeg" Type="http://schemas.openxmlformats.org/officeDocument/2006/relationships/image"/><Relationship Id="rId5" Target="../media/image29.jpeg" Type="http://schemas.openxmlformats.org/officeDocument/2006/relationships/image"/><Relationship Id="rId4" Target="../media/image28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8" Target="../media/image37.jpeg" Type="http://schemas.openxmlformats.org/officeDocument/2006/relationships/image"/><Relationship Id="rId3" Target="../media/image32.jpg" Type="http://schemas.openxmlformats.org/officeDocument/2006/relationships/image"/><Relationship Id="rId7" Target="../media/image3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35.jpeg" Type="http://schemas.openxmlformats.org/officeDocument/2006/relationships/image"/><Relationship Id="rId5" Target="../media/image34.jpeg" Type="http://schemas.openxmlformats.org/officeDocument/2006/relationships/image"/><Relationship Id="rId4" Target="../media/image33.jp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7" Target="../media/image42.jp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41.jpg" Type="http://schemas.openxmlformats.org/officeDocument/2006/relationships/image"/><Relationship Id="rId5" Target="../media/image40.jpg" Type="http://schemas.openxmlformats.org/officeDocument/2006/relationships/image"/><Relationship Id="rId4" Target="../media/image39.jp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8" Target="../media/image31.jpeg" Type="http://schemas.openxmlformats.org/officeDocument/2006/relationships/image"/><Relationship Id="rId3" Target="../media/image43.jpeg" Type="http://schemas.openxmlformats.org/officeDocument/2006/relationships/image"/><Relationship Id="rId7" Target="../media/image47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46.jpeg" Type="http://schemas.openxmlformats.org/officeDocument/2006/relationships/image"/><Relationship Id="rId5" Target="../media/image45.jpeg" Type="http://schemas.openxmlformats.org/officeDocument/2006/relationships/image"/><Relationship Id="rId4" Target="../media/image44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48.jp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51.jpg" Type="http://schemas.openxmlformats.org/officeDocument/2006/relationships/image"/><Relationship Id="rId5" Target="../media/image50.jpg" Type="http://schemas.openxmlformats.org/officeDocument/2006/relationships/image"/><Relationship Id="rId4" Target="../media/image49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52.jp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Relationship Id="rId4" Target="../media/image4.jpeg" Type="http://schemas.openxmlformats.org/officeDocument/2006/relationships/image"/></Relationships>
</file>

<file path=ppt/slides/_rels/slide20.xml.rels><?xml version="1.0" encoding="UTF-8" standalone="yes" ?><Relationships xmlns="http://schemas.openxmlformats.org/package/2006/relationships"><Relationship Id="rId3" Target="../media/image53.jp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slideLayouts/slideLayout1.xml" Type="http://schemas.openxmlformats.org/officeDocument/2006/relationships/slideLayout"/><Relationship Id="rId2" Target="../media/media1.mp4" Type="http://schemas.openxmlformats.org/officeDocument/2006/relationships/video"/><Relationship Id="rId1" Target="../media/media1.mp4" Type="http://schemas.microsoft.com/office/2007/relationships/media"/><Relationship Id="rId5" Target="../media/image5.jpeg" Type="http://schemas.openxmlformats.org/officeDocument/2006/relationships/image"/><Relationship Id="rId4" Target="../media/image1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9.jpeg" Type="http://schemas.openxmlformats.org/officeDocument/2006/relationships/image"/><Relationship Id="rId5" Target="../media/image8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10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12.jpeg" Type="http://schemas.openxmlformats.org/officeDocument/2006/relationships/image"/><Relationship Id="rId5" Target="../media/image11.jpeg" Type="http://schemas.openxmlformats.org/officeDocument/2006/relationships/image"/><Relationship Id="rId4" Target="../media/hdphoto1.wdp" Type="http://schemas.microsoft.com/office/2007/relationships/hdphoto"/></Relationships>
</file>

<file path=ppt/slides/_rels/slide8.xml.rels><?xml version="1.0" encoding="UTF-8" standalone="yes" ?><Relationships xmlns="http://schemas.openxmlformats.org/package/2006/relationships"><Relationship Id="rId3" Target="../diagrams/data1.xml" Type="http://schemas.openxmlformats.org/officeDocument/2006/relationships/diagramData"/><Relationship Id="rId7" Target="../diagrams/drawing1.xml" Type="http://schemas.microsoft.com/office/2007/relationships/diagramDrawing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Relationship Id="rId6" Target="../diagrams/colors1.xml" Type="http://schemas.openxmlformats.org/officeDocument/2006/relationships/diagramColors"/><Relationship Id="rId5" Target="../diagrams/quickStyle1.xml" Type="http://schemas.openxmlformats.org/officeDocument/2006/relationships/diagramQuickStyle"/><Relationship Id="rId4" Target="../diagrams/layout1.xml" Type="http://schemas.openxmlformats.org/officeDocument/2006/relationships/diagramLayout"/></Relationships>
</file>

<file path=ppt/slides/_rels/slide9.xml.rels><?xml version="1.0" encoding="UTF-8" standalone="yes" ?><Relationships xmlns="http://schemas.openxmlformats.org/package/2006/relationships"><Relationship Id="rId3" Target="../media/image13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CF48EF-C78E-40BD-A6E7-13AD57619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1916" cy="6858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788D9F-D86D-429A-AD93-608D7B8B6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6" y="362802"/>
            <a:ext cx="10754435" cy="44196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7A8AD0A-6148-4001-8087-03B9A165550B}"/>
              </a:ext>
            </a:extLst>
          </p:cNvPr>
          <p:cNvSpPr/>
          <p:nvPr/>
        </p:nvSpPr>
        <p:spPr>
          <a:xfrm>
            <a:off x="3446059" y="4918880"/>
            <a:ext cx="5008728" cy="139207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051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CF48EF-C78E-40BD-A6E7-13AD57619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31FB6383-6E88-4EAE-9406-A4BF6BB2ED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5" y="427389"/>
            <a:ext cx="3161980" cy="2773183"/>
          </a:xfrm>
          <a:prstGeom prst="rect">
            <a:avLst/>
          </a:prstGeom>
        </p:spPr>
      </p:pic>
      <p:pic>
        <p:nvPicPr>
          <p:cNvPr id="4" name="Picture 3" descr="http://www.teachers.gov.bd/sites/default/files/styles/medium/public/photo/juvlein4.jpg?itok=4VZIeyWq">
            <a:extLst>
              <a:ext uri="{FF2B5EF4-FFF2-40B4-BE49-F238E27FC236}">
                <a16:creationId xmlns:a16="http://schemas.microsoft.com/office/drawing/2014/main" id="{46CC1373-3B44-457A-8C40-67195F4FB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849" y="427389"/>
            <a:ext cx="3563815" cy="2773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B9ADC6-12B7-4CF7-B0B0-F5C74CCB77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7908" y="427389"/>
            <a:ext cx="3604467" cy="2773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s://ekush.files.wordpress.com/2010/12/122710_1909_2.png?w=630">
            <a:extLst>
              <a:ext uri="{FF2B5EF4-FFF2-40B4-BE49-F238E27FC236}">
                <a16:creationId xmlns:a16="http://schemas.microsoft.com/office/drawing/2014/main" id="{EA379B44-21FF-48A2-842C-B8CC7B088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25" y="3657429"/>
            <a:ext cx="3161980" cy="2350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8B20E21-AB5E-469D-8304-1D5FAB02705A}"/>
              </a:ext>
            </a:extLst>
          </p:cNvPr>
          <p:cNvGrpSpPr/>
          <p:nvPr/>
        </p:nvGrpSpPr>
        <p:grpSpPr>
          <a:xfrm>
            <a:off x="4092849" y="3657429"/>
            <a:ext cx="3563814" cy="2350619"/>
            <a:chOff x="357983" y="4429730"/>
            <a:chExt cx="2467924" cy="245189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1E409D6-DA90-47A6-AFE6-C35974A9E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05" y="4429730"/>
              <a:ext cx="2433702" cy="24518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6A64FEB-B109-46A7-A904-417AA26D1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983" y="5855582"/>
              <a:ext cx="1698623" cy="10191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3457225-2133-49CA-9708-F9C252A457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08" y="3657429"/>
            <a:ext cx="3604466" cy="2350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014DB3-FD8C-4EE8-A4EA-0131191DA9AD}"/>
              </a:ext>
            </a:extLst>
          </p:cNvPr>
          <p:cNvSpPr txBox="1"/>
          <p:nvPr/>
        </p:nvSpPr>
        <p:spPr>
          <a:xfrm>
            <a:off x="8583337" y="6008048"/>
            <a:ext cx="26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উচ্ছৃঙ্খল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আচরণ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0C0CF1-E1E3-4248-AFD9-13AF1A52663E}"/>
              </a:ext>
            </a:extLst>
          </p:cNvPr>
          <p:cNvSpPr txBox="1"/>
          <p:nvPr/>
        </p:nvSpPr>
        <p:spPr>
          <a:xfrm>
            <a:off x="1145757" y="3171340"/>
            <a:ext cx="1981201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8357ED-C8BC-4CC5-AA9C-98CC3CFD3141}"/>
              </a:ext>
            </a:extLst>
          </p:cNvPr>
          <p:cNvSpPr txBox="1"/>
          <p:nvPr/>
        </p:nvSpPr>
        <p:spPr>
          <a:xfrm>
            <a:off x="4642559" y="3185408"/>
            <a:ext cx="2626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n w="0"/>
                <a:latin typeface="NikoshBAN" pitchFamily="2" charset="0"/>
                <a:cs typeface="NikoshBAN" pitchFamily="2" charset="0"/>
              </a:rPr>
              <a:t>জুয়া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latin typeface="NikoshBAN" pitchFamily="2" charset="0"/>
                <a:cs typeface="NikoshBAN" pitchFamily="2" charset="0"/>
              </a:rPr>
              <a:t>খেলা</a:t>
            </a:r>
            <a:endParaRPr lang="en-US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7949F7-3CAF-4EED-B0FA-FEA18FBC9E36}"/>
              </a:ext>
            </a:extLst>
          </p:cNvPr>
          <p:cNvSpPr txBox="1"/>
          <p:nvPr/>
        </p:nvSpPr>
        <p:spPr>
          <a:xfrm>
            <a:off x="8825109" y="3228945"/>
            <a:ext cx="200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n w="0"/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latin typeface="NikoshBAN" pitchFamily="2" charset="0"/>
                <a:cs typeface="NikoshBAN" pitchFamily="2" charset="0"/>
              </a:rPr>
              <a:t>পালানো</a:t>
            </a:r>
            <a:endParaRPr lang="en-US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43540D-DB77-4A93-B173-73EAFB1E44FE}"/>
              </a:ext>
            </a:extLst>
          </p:cNvPr>
          <p:cNvSpPr txBox="1"/>
          <p:nvPr/>
        </p:nvSpPr>
        <p:spPr>
          <a:xfrm>
            <a:off x="977282" y="6120828"/>
            <a:ext cx="2626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বাড়ী থেকে পালানো</a:t>
            </a:r>
            <a:endParaRPr lang="en-US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2CD300-456E-4A86-B05E-AF03E730D44F}"/>
              </a:ext>
            </a:extLst>
          </p:cNvPr>
          <p:cNvSpPr txBox="1"/>
          <p:nvPr/>
        </p:nvSpPr>
        <p:spPr>
          <a:xfrm>
            <a:off x="4642558" y="6077112"/>
            <a:ext cx="2405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spc="118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পরিক্ষায় নকল করা </a:t>
            </a:r>
            <a:endParaRPr lang="en-US" sz="2800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9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CF48EF-C78E-40BD-A6E7-13AD57619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0244C-0559-4ED3-8801-1CFF52A31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84" y="406784"/>
            <a:ext cx="3183833" cy="2501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DB209F-1077-4110-94E4-53E7CB39B9DD}"/>
              </a:ext>
            </a:extLst>
          </p:cNvPr>
          <p:cNvSpPr txBox="1"/>
          <p:nvPr/>
        </p:nvSpPr>
        <p:spPr>
          <a:xfrm>
            <a:off x="619595" y="3069452"/>
            <a:ext cx="2965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n w="0"/>
                <a:latin typeface="NikoshBAN" pitchFamily="2" charset="0"/>
                <a:cs typeface="NikoshBAN" pitchFamily="2" charset="0"/>
              </a:rPr>
              <a:t>পকেট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latin typeface="NikoshBAN" pitchFamily="2" charset="0"/>
                <a:cs typeface="NikoshBAN" pitchFamily="2" charset="0"/>
              </a:rPr>
              <a:t>মারা</a:t>
            </a:r>
            <a:endParaRPr lang="en-US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EC629B-248E-459C-BE72-C1089B9EC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831" y="434097"/>
            <a:ext cx="3587103" cy="2474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EA4CC8-1BF2-496D-BD7D-726C9D4980C5}"/>
              </a:ext>
            </a:extLst>
          </p:cNvPr>
          <p:cNvSpPr txBox="1"/>
          <p:nvPr/>
        </p:nvSpPr>
        <p:spPr>
          <a:xfrm>
            <a:off x="4515594" y="3069452"/>
            <a:ext cx="2626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n w="0"/>
                <a:latin typeface="NikoshBAN" pitchFamily="2" charset="0"/>
                <a:cs typeface="NikoshBAN" pitchFamily="2" charset="0"/>
              </a:rPr>
              <a:t>মারপিট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latin typeface="NikoshBAN" pitchFamily="2" charset="0"/>
                <a:cs typeface="NikoshBAN" pitchFamily="2" charset="0"/>
              </a:rPr>
              <a:t>করা</a:t>
            </a:r>
            <a:endParaRPr lang="en-US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4A23DD-1E27-424C-BDFC-5DD99BBF7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791" y="441427"/>
            <a:ext cx="3225499" cy="2525023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269FEB48-0AEB-4C17-8713-6AC39E872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85" y="3634231"/>
            <a:ext cx="3183832" cy="253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646801-F819-4BD1-8F10-EBF703B072F0}"/>
              </a:ext>
            </a:extLst>
          </p:cNvPr>
          <p:cNvSpPr txBox="1"/>
          <p:nvPr/>
        </p:nvSpPr>
        <p:spPr>
          <a:xfrm>
            <a:off x="1085842" y="6173802"/>
            <a:ext cx="200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spc="118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গাড়ী ভাংচুর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8A909EB-84AB-4F67-9B90-AB7C5E1979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210" y="3634231"/>
            <a:ext cx="3577723" cy="25250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8105DA-5E59-4CE2-9A3F-83E167C07BC7}"/>
              </a:ext>
            </a:extLst>
          </p:cNvPr>
          <p:cNvSpPr txBox="1"/>
          <p:nvPr/>
        </p:nvSpPr>
        <p:spPr>
          <a:xfrm>
            <a:off x="4545101" y="6173802"/>
            <a:ext cx="2440366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উত্ত্যক্ত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AA5E43-CD88-4EF2-BFB7-D4C5B0C19B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791" y="3634231"/>
            <a:ext cx="3225499" cy="2525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5047EFF-F286-4DCE-91D5-2CB876FEDF7D}"/>
              </a:ext>
            </a:extLst>
          </p:cNvPr>
          <p:cNvSpPr txBox="1"/>
          <p:nvPr/>
        </p:nvSpPr>
        <p:spPr>
          <a:xfrm>
            <a:off x="8472590" y="6173802"/>
            <a:ext cx="2440366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নিক্ষেপ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444AF4-8292-45DD-81D4-50F14E799F19}"/>
              </a:ext>
            </a:extLst>
          </p:cNvPr>
          <p:cNvSpPr txBox="1"/>
          <p:nvPr/>
        </p:nvSpPr>
        <p:spPr>
          <a:xfrm>
            <a:off x="8496883" y="3048646"/>
            <a:ext cx="2626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n w="0"/>
                <a:latin typeface="NikoshBAN" pitchFamily="2" charset="0"/>
                <a:cs typeface="NikoshBAN" pitchFamily="2" charset="0"/>
              </a:rPr>
              <a:t>বোমাবাজি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2929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2" grpId="0" animBg="1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CF48EF-C78E-40BD-A6E7-13AD57619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74" y="-261685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87C5C2-19B9-4FCA-B79F-97FAC5128F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65784" y="438046"/>
            <a:ext cx="3567484" cy="2514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972DF0-3C32-442D-8551-74A0EBD16C93}"/>
              </a:ext>
            </a:extLst>
          </p:cNvPr>
          <p:cNvSpPr txBox="1"/>
          <p:nvPr/>
        </p:nvSpPr>
        <p:spPr>
          <a:xfrm>
            <a:off x="1046132" y="2967639"/>
            <a:ext cx="2626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টিকিটে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ভ্রমণ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9A777-F9F8-4C9D-A861-ADD9CD2BFA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681" y="438046"/>
            <a:ext cx="3356618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C74DCA-2AF5-4C9E-B51D-A028EE898A30}"/>
              </a:ext>
            </a:extLst>
          </p:cNvPr>
          <p:cNvSpPr txBox="1"/>
          <p:nvPr/>
        </p:nvSpPr>
        <p:spPr>
          <a:xfrm>
            <a:off x="4856986" y="2967259"/>
            <a:ext cx="2626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n w="0"/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 w="0"/>
                <a:latin typeface="NikoshBAN" pitchFamily="2" charset="0"/>
                <a:cs typeface="NikoshBAN" pitchFamily="2" charset="0"/>
              </a:rPr>
              <a:t>নির্যাতন</a:t>
            </a:r>
            <a:endParaRPr lang="en-US" sz="2000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2A1550-688E-4468-A110-ECAF210B205F}"/>
              </a:ext>
            </a:extLst>
          </p:cNvPr>
          <p:cNvGrpSpPr/>
          <p:nvPr/>
        </p:nvGrpSpPr>
        <p:grpSpPr>
          <a:xfrm>
            <a:off x="7891975" y="438046"/>
            <a:ext cx="3377355" cy="2514601"/>
            <a:chOff x="6182002" y="4419969"/>
            <a:chExt cx="1695274" cy="157101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5C7D6E-9BA4-481E-B3C9-085EA7688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2411" y="4925725"/>
              <a:ext cx="1684865" cy="10652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351F40D-EA45-4CCD-89D3-A31AA4DF8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002" y="4419969"/>
              <a:ext cx="1688122" cy="7585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B0AA759-E066-4DA1-B762-113EC2297145}"/>
              </a:ext>
            </a:extLst>
          </p:cNvPr>
          <p:cNvSpPr txBox="1"/>
          <p:nvPr/>
        </p:nvSpPr>
        <p:spPr>
          <a:xfrm>
            <a:off x="8380257" y="2989215"/>
            <a:ext cx="2626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n w="0"/>
                <a:latin typeface="NikoshBAN" pitchFamily="2" charset="0"/>
                <a:cs typeface="NikoshBAN" pitchFamily="2" charset="0"/>
              </a:rPr>
              <a:t>মাদক</a:t>
            </a:r>
            <a:r>
              <a:rPr lang="en-US" sz="2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 w="0"/>
                <a:latin typeface="NikoshBAN" pitchFamily="2" charset="0"/>
                <a:cs typeface="NikoshBAN" pitchFamily="2" charset="0"/>
              </a:rPr>
              <a:t>গ্রহণ</a:t>
            </a:r>
            <a:endParaRPr lang="en-US" sz="20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B20889-95B4-484F-8853-1B2370D6B89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784" y="3389325"/>
            <a:ext cx="3567484" cy="2557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424651-922B-4C24-B9D4-1A76F6211D1F}"/>
              </a:ext>
            </a:extLst>
          </p:cNvPr>
          <p:cNvSpPr txBox="1"/>
          <p:nvPr/>
        </p:nvSpPr>
        <p:spPr>
          <a:xfrm>
            <a:off x="1046132" y="5951792"/>
            <a:ext cx="2626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n w="0"/>
                <a:latin typeface="NikoshBAN" pitchFamily="2" charset="0"/>
                <a:cs typeface="NikoshBAN" pitchFamily="2" charset="0"/>
              </a:rPr>
              <a:t>অশোভন</a:t>
            </a:r>
            <a:r>
              <a:rPr lang="en-US" sz="2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 w="0"/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2000" dirty="0">
                <a:ln w="0"/>
                <a:latin typeface="NikoshBAN" pitchFamily="2" charset="0"/>
                <a:cs typeface="NikoshBAN" pitchFamily="2" charset="0"/>
              </a:rPr>
              <a:t> দেখা </a:t>
            </a:r>
            <a:endParaRPr lang="en-US" sz="20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675817-0607-4FE5-9C85-BFCE74D69752}"/>
              </a:ext>
            </a:extLst>
          </p:cNvPr>
          <p:cNvSpPr/>
          <p:nvPr/>
        </p:nvSpPr>
        <p:spPr>
          <a:xfrm>
            <a:off x="4394681" y="3429000"/>
            <a:ext cx="6899633" cy="2514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পরাধের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50649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13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CF48EF-C78E-40BD-A6E7-13AD57619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58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F6C0791-7359-4984-A33E-00CBBCD682FC}"/>
              </a:ext>
            </a:extLst>
          </p:cNvPr>
          <p:cNvSpPr/>
          <p:nvPr/>
        </p:nvSpPr>
        <p:spPr>
          <a:xfrm>
            <a:off x="1717489" y="463963"/>
            <a:ext cx="8757022" cy="704230"/>
          </a:xfrm>
          <a:prstGeom prst="roundRect">
            <a:avLst/>
          </a:prstGeom>
          <a:noFill/>
          <a:ln w="57150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1BE5BA-4248-4ACB-9367-DCA3EF13E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42" y="1168193"/>
            <a:ext cx="3217363" cy="2479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F8191B-D1D6-4CEE-B212-C40B39A7F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939" y="1116465"/>
            <a:ext cx="3290447" cy="2418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67C2C7-E720-45C6-A459-77F9A1BD73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240" y="1064737"/>
            <a:ext cx="3370318" cy="2418697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6DDC021F-8DA1-43F9-B8D7-881D840807D1}"/>
              </a:ext>
            </a:extLst>
          </p:cNvPr>
          <p:cNvSpPr/>
          <p:nvPr/>
        </p:nvSpPr>
        <p:spPr>
          <a:xfrm>
            <a:off x="8390322" y="3381243"/>
            <a:ext cx="2084189" cy="762000"/>
          </a:xfrm>
          <a:prstGeom prst="roundRect">
            <a:avLst/>
          </a:prstGeom>
          <a:noFill/>
          <a:ln w="28575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অকাল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মৃত্যু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FDBEDA-CA47-4D57-AD45-FD95A11E18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5" y="4053265"/>
            <a:ext cx="2863418" cy="215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52C2FDD9-5381-4DB8-8098-BBD55FA6ABB6}"/>
              </a:ext>
            </a:extLst>
          </p:cNvPr>
          <p:cNvSpPr/>
          <p:nvPr/>
        </p:nvSpPr>
        <p:spPr>
          <a:xfrm>
            <a:off x="849737" y="6105986"/>
            <a:ext cx="2646126" cy="609600"/>
          </a:xfrm>
          <a:prstGeom prst="roundRect">
            <a:avLst/>
          </a:prstGeom>
          <a:noFill/>
          <a:ln w="28575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বিবাহ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বিচ্ছেদ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6577233-1136-4062-A313-958429BD66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694" y="4010648"/>
            <a:ext cx="3503581" cy="2201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Rounded Rectangle 11">
            <a:extLst>
              <a:ext uri="{FF2B5EF4-FFF2-40B4-BE49-F238E27FC236}">
                <a16:creationId xmlns:a16="http://schemas.microsoft.com/office/drawing/2014/main" id="{17911946-F6EE-4DAA-A44F-CB456A36FB3A}"/>
              </a:ext>
            </a:extLst>
          </p:cNvPr>
          <p:cNvSpPr/>
          <p:nvPr/>
        </p:nvSpPr>
        <p:spPr>
          <a:xfrm>
            <a:off x="8160993" y="6049935"/>
            <a:ext cx="2961484" cy="733898"/>
          </a:xfrm>
          <a:prstGeom prst="roundRect">
            <a:avLst/>
          </a:prstGeom>
          <a:noFill/>
          <a:ln w="38100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সংসার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ত্যাগী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পিতা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9BFC901-E22D-48BE-94E8-E4C460A39E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89" y="4098197"/>
            <a:ext cx="3370318" cy="2201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Rounded Rectangle 4">
            <a:extLst>
              <a:ext uri="{FF2B5EF4-FFF2-40B4-BE49-F238E27FC236}">
                <a16:creationId xmlns:a16="http://schemas.microsoft.com/office/drawing/2014/main" id="{47202BE9-2567-44B3-AFA9-58CE728BC949}"/>
              </a:ext>
            </a:extLst>
          </p:cNvPr>
          <p:cNvSpPr/>
          <p:nvPr/>
        </p:nvSpPr>
        <p:spPr>
          <a:xfrm>
            <a:off x="4770609" y="3433453"/>
            <a:ext cx="2084189" cy="762000"/>
          </a:xfrm>
          <a:prstGeom prst="roundRect">
            <a:avLst/>
          </a:prstGeom>
          <a:noFill/>
          <a:ln w="28575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হতাশা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</a:p>
        </p:txBody>
      </p:sp>
      <p:sp>
        <p:nvSpPr>
          <p:cNvPr id="24" name="Rounded Rectangle 4">
            <a:extLst>
              <a:ext uri="{FF2B5EF4-FFF2-40B4-BE49-F238E27FC236}">
                <a16:creationId xmlns:a16="http://schemas.microsoft.com/office/drawing/2014/main" id="{A243EEF7-E9BD-4802-BED7-FBF21B883BEF}"/>
              </a:ext>
            </a:extLst>
          </p:cNvPr>
          <p:cNvSpPr/>
          <p:nvPr/>
        </p:nvSpPr>
        <p:spPr>
          <a:xfrm>
            <a:off x="1196576" y="3433453"/>
            <a:ext cx="2084189" cy="762000"/>
          </a:xfrm>
          <a:prstGeom prst="roundRect">
            <a:avLst/>
          </a:prstGeom>
          <a:noFill/>
          <a:ln w="28575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দারিদ্র্যতা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023E354F-A048-48AE-B109-5F615E94224B}"/>
              </a:ext>
            </a:extLst>
          </p:cNvPr>
          <p:cNvSpPr/>
          <p:nvPr/>
        </p:nvSpPr>
        <p:spPr>
          <a:xfrm>
            <a:off x="4615287" y="6212342"/>
            <a:ext cx="2646126" cy="609600"/>
          </a:xfrm>
          <a:prstGeom prst="roundRect">
            <a:avLst/>
          </a:prstGeom>
          <a:noFill/>
          <a:ln w="28575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অতিরক্তি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শাসন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635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6" grpId="0"/>
      <p:bldP spid="19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CF48EF-C78E-40BD-A6E7-13AD57619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D0EDEAB5-B915-49D5-B7DE-CB55BA4A2CFB}"/>
              </a:ext>
            </a:extLst>
          </p:cNvPr>
          <p:cNvSpPr/>
          <p:nvPr/>
        </p:nvSpPr>
        <p:spPr>
          <a:xfrm>
            <a:off x="711958" y="361609"/>
            <a:ext cx="10768083" cy="103613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ছাড়াও চিত্তবিনোদনদের অভাবের কারনেও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কিশোরীরা 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ধী হয়ে ওঠে 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FC9CCD-1789-4C09-854F-6518B1F66B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23" y="1456039"/>
            <a:ext cx="5266814" cy="2135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9BF38C-87BB-4328-8AAA-01D03DF7B5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93" y="1456039"/>
            <a:ext cx="2613148" cy="2135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586DE6-A96A-447C-90D2-333F6773ED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212" y="1456039"/>
            <a:ext cx="2542829" cy="2096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192A35-60CC-42D4-A70D-90F8C93748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22" y="4041954"/>
            <a:ext cx="5334701" cy="2010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F0D6D9-8908-493C-8F5A-186884DAD6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903" y="4006077"/>
            <a:ext cx="5259137" cy="2082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F358F55E-BF25-4A1C-B8A9-29C047F69AFB}"/>
              </a:ext>
            </a:extLst>
          </p:cNvPr>
          <p:cNvSpPr/>
          <p:nvPr/>
        </p:nvSpPr>
        <p:spPr>
          <a:xfrm>
            <a:off x="2142700" y="3622331"/>
            <a:ext cx="1546934" cy="356449"/>
          </a:xfrm>
          <a:prstGeom prst="roundRect">
            <a:avLst/>
          </a:prstGeom>
          <a:noFill/>
          <a:ln w="381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ধুলা 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0376E00C-2FED-423D-A802-B6D971FFC8A3}"/>
              </a:ext>
            </a:extLst>
          </p:cNvPr>
          <p:cNvSpPr/>
          <p:nvPr/>
        </p:nvSpPr>
        <p:spPr>
          <a:xfrm>
            <a:off x="8163745" y="3640038"/>
            <a:ext cx="2331384" cy="356449"/>
          </a:xfrm>
          <a:prstGeom prst="roundRect">
            <a:avLst/>
          </a:prstGeom>
          <a:noFill/>
          <a:ln w="381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সংগীত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নৃত্য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FE6A3CAE-0F95-4015-B03B-050D51AFB7C9}"/>
              </a:ext>
            </a:extLst>
          </p:cNvPr>
          <p:cNvSpPr/>
          <p:nvPr/>
        </p:nvSpPr>
        <p:spPr>
          <a:xfrm>
            <a:off x="8477643" y="6148621"/>
            <a:ext cx="1546934" cy="356449"/>
          </a:xfrm>
          <a:prstGeom prst="roundRect">
            <a:avLst/>
          </a:prstGeom>
          <a:noFill/>
          <a:ln w="381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66F56137-5D69-4065-B476-203E5F110A85}"/>
              </a:ext>
            </a:extLst>
          </p:cNvPr>
          <p:cNvSpPr/>
          <p:nvPr/>
        </p:nvSpPr>
        <p:spPr>
          <a:xfrm>
            <a:off x="2349798" y="6146961"/>
            <a:ext cx="1546934" cy="356449"/>
          </a:xfrm>
          <a:prstGeom prst="roundRect">
            <a:avLst/>
          </a:prstGeom>
          <a:noFill/>
          <a:ln w="381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85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CF48EF-C78E-40BD-A6E7-13AD57619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51" y="-36783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3D79A3A-9869-4509-9631-3D9C45E2E8BA}"/>
              </a:ext>
            </a:extLst>
          </p:cNvPr>
          <p:cNvSpPr/>
          <p:nvPr/>
        </p:nvSpPr>
        <p:spPr>
          <a:xfrm>
            <a:off x="1704838" y="572493"/>
            <a:ext cx="8782324" cy="72587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286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বস্তি এলাকায় সেখানকার পরিবেশ ও নানা খারাপ অভিজ্ঞতা শিশু কিশোরদের অপরাধী করে তোলে  এবং আবেগপ্রবন বা প্রতিভাবান শিশু কিশোররাও অনেক সময় অপরাধী হয়ে উঠতে পারে ।</a:t>
            </a:r>
            <a:endParaRPr lang="en-US" sz="2286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53D8076D-9B7C-46C2-BBB1-FA0543AC3E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339" y="1517759"/>
            <a:ext cx="2837582" cy="2086965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60A0F4-895D-465F-B3F3-48A312A113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033" y="1487603"/>
            <a:ext cx="3013861" cy="2086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9107E7-95C4-4CD7-AFE4-C9CC7FB24F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314" y="1487604"/>
            <a:ext cx="2953848" cy="2253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F162B5-3549-491D-8DC2-B545824A2F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034" y="4197937"/>
            <a:ext cx="3013861" cy="2163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fd-660x330.jpg">
            <a:extLst>
              <a:ext uri="{FF2B5EF4-FFF2-40B4-BE49-F238E27FC236}">
                <a16:creationId xmlns:a16="http://schemas.microsoft.com/office/drawing/2014/main" id="{B4467E5C-6FBA-4B30-A373-1C5C5EF829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9" y="4211585"/>
            <a:ext cx="2837582" cy="2086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C779FD-57FE-4628-86E5-D0E8F351FB3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3314" y="4211585"/>
            <a:ext cx="2953848" cy="2163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C5BAFAB-76F5-4743-BD95-B60307D382D3}"/>
              </a:ext>
            </a:extLst>
          </p:cNvPr>
          <p:cNvGrpSpPr/>
          <p:nvPr/>
        </p:nvGrpSpPr>
        <p:grpSpPr>
          <a:xfrm>
            <a:off x="801809" y="3661055"/>
            <a:ext cx="9347018" cy="3254780"/>
            <a:chOff x="801809" y="3661055"/>
            <a:chExt cx="9347018" cy="3254780"/>
          </a:xfrm>
        </p:grpSpPr>
        <p:sp>
          <p:nvSpPr>
            <p:cNvPr id="13" name="Rounded Rectangle 18">
              <a:extLst>
                <a:ext uri="{FF2B5EF4-FFF2-40B4-BE49-F238E27FC236}">
                  <a16:creationId xmlns:a16="http://schemas.microsoft.com/office/drawing/2014/main" id="{BC832DEE-1CD1-4092-980D-80CAF5EAD37F}"/>
                </a:ext>
              </a:extLst>
            </p:cNvPr>
            <p:cNvSpPr/>
            <p:nvPr/>
          </p:nvSpPr>
          <p:spPr>
            <a:xfrm>
              <a:off x="4488073" y="3738349"/>
              <a:ext cx="1757397" cy="330095"/>
            </a:xfrm>
            <a:prstGeom prst="roundRect">
              <a:avLst/>
            </a:prstGeom>
            <a:noFill/>
            <a:ln w="38100" cmpd="tri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LightBAN" pitchFamily="2" charset="0"/>
                  <a:cs typeface="NikoshLightBAN" pitchFamily="2" charset="0"/>
                </a:rPr>
                <a:t>টাকা</a:t>
              </a:r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LightBAN" pitchFamily="2" charset="0"/>
                  <a:cs typeface="NikoshLightBAN" pitchFamily="2" charset="0"/>
                </a:rPr>
                <a:t>উপার্জন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endParaRPr>
            </a:p>
          </p:txBody>
        </p:sp>
        <p:sp>
          <p:nvSpPr>
            <p:cNvPr id="14" name="Rounded Rectangle 19">
              <a:extLst>
                <a:ext uri="{FF2B5EF4-FFF2-40B4-BE49-F238E27FC236}">
                  <a16:creationId xmlns:a16="http://schemas.microsoft.com/office/drawing/2014/main" id="{1F49E1DD-88D2-466F-9A27-A6C5EAF43CA7}"/>
                </a:ext>
              </a:extLst>
            </p:cNvPr>
            <p:cNvSpPr/>
            <p:nvPr/>
          </p:nvSpPr>
          <p:spPr>
            <a:xfrm>
              <a:off x="7927944" y="3813753"/>
              <a:ext cx="1978867" cy="318499"/>
            </a:xfrm>
            <a:prstGeom prst="roundRect">
              <a:avLst/>
            </a:prstGeom>
            <a:noFill/>
            <a:ln w="57150" cmpd="tri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LightBAN" pitchFamily="2" charset="0"/>
                  <a:cs typeface="NikoshLightBAN" pitchFamily="2" charset="0"/>
                </a:rPr>
                <a:t>মদ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LightBAN" pitchFamily="2" charset="0"/>
                  <a:cs typeface="NikoshLightBAN" pitchFamily="2" charset="0"/>
                </a:rPr>
                <a:t>পান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endParaRPr>
            </a:p>
          </p:txBody>
        </p:sp>
        <p:sp>
          <p:nvSpPr>
            <p:cNvPr id="15" name="Rounded Rectangle 20">
              <a:extLst>
                <a:ext uri="{FF2B5EF4-FFF2-40B4-BE49-F238E27FC236}">
                  <a16:creationId xmlns:a16="http://schemas.microsoft.com/office/drawing/2014/main" id="{ED165F10-20B5-4296-8745-AC4D2B92D65F}"/>
                </a:ext>
              </a:extLst>
            </p:cNvPr>
            <p:cNvSpPr/>
            <p:nvPr/>
          </p:nvSpPr>
          <p:spPr>
            <a:xfrm>
              <a:off x="3956809" y="6366087"/>
              <a:ext cx="2653704" cy="448984"/>
            </a:xfrm>
            <a:prstGeom prst="roundRect">
              <a:avLst/>
            </a:prstGeom>
            <a:noFill/>
            <a:ln w="38100" cmpd="tri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অতি</a:t>
              </a:r>
              <a:r>
                <a:rPr lang="en-US" sz="2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মেধাবী</a:t>
              </a:r>
              <a:endPara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ounded Rectangle 21">
              <a:extLst>
                <a:ext uri="{FF2B5EF4-FFF2-40B4-BE49-F238E27FC236}">
                  <a16:creationId xmlns:a16="http://schemas.microsoft.com/office/drawing/2014/main" id="{33FF3B34-2935-401E-9144-528EA5971180}"/>
                </a:ext>
              </a:extLst>
            </p:cNvPr>
            <p:cNvSpPr/>
            <p:nvPr/>
          </p:nvSpPr>
          <p:spPr>
            <a:xfrm>
              <a:off x="7803890" y="6350531"/>
              <a:ext cx="2344937" cy="565304"/>
            </a:xfrm>
            <a:prstGeom prst="roundRect">
              <a:avLst/>
            </a:prstGeom>
            <a:noFill/>
            <a:ln w="38100" cmpd="tri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LightBAN" pitchFamily="2" charset="0"/>
                  <a:cs typeface="NikoshLightBAN" pitchFamily="2" charset="0"/>
                </a:rPr>
                <a:t>অশ</a:t>
              </a:r>
              <a:r>
                <a:rPr lang="as-IN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LightBAN" pitchFamily="2" charset="0"/>
                  <a:cs typeface="NikoshLightBAN" pitchFamily="2" charset="0"/>
                </a:rPr>
                <a:t>ো</a:t>
              </a:r>
              <a:r>
                <a:rPr lang="en-US" sz="2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LightBAN" pitchFamily="2" charset="0"/>
                  <a:cs typeface="NikoshLightBAN" pitchFamily="2" charset="0"/>
                </a:rPr>
                <a:t>ভন</a:t>
              </a:r>
              <a:r>
                <a:rPr 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2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LightBAN" pitchFamily="2" charset="0"/>
                  <a:cs typeface="NikoshLightBAN" pitchFamily="2" charset="0"/>
                </a:rPr>
                <a:t>ছবি</a:t>
              </a:r>
              <a:r>
                <a:rPr 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2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LightBAN" pitchFamily="2" charset="0"/>
                  <a:cs typeface="NikoshLightBAN" pitchFamily="2" charset="0"/>
                </a:rPr>
                <a:t>দেখা</a:t>
              </a:r>
              <a:r>
                <a:rPr 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LightBAN" pitchFamily="2" charset="0"/>
                  <a:cs typeface="NikoshLightBAN" pitchFamily="2" charset="0"/>
                </a:rPr>
                <a:t> </a:t>
              </a:r>
            </a:p>
          </p:txBody>
        </p:sp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id="{901D4578-0FD3-4373-8ECA-B136DD8E2886}"/>
                </a:ext>
              </a:extLst>
            </p:cNvPr>
            <p:cNvSpPr/>
            <p:nvPr/>
          </p:nvSpPr>
          <p:spPr>
            <a:xfrm>
              <a:off x="968030" y="3661055"/>
              <a:ext cx="2232199" cy="330095"/>
            </a:xfrm>
            <a:prstGeom prst="roundRect">
              <a:avLst/>
            </a:prstGeom>
            <a:noFill/>
            <a:ln w="38100" cmpd="tri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বস্তি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এলাকা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8" name="Rounded Rectangle 11">
              <a:extLst>
                <a:ext uri="{FF2B5EF4-FFF2-40B4-BE49-F238E27FC236}">
                  <a16:creationId xmlns:a16="http://schemas.microsoft.com/office/drawing/2014/main" id="{97B407B2-DF2D-460A-B400-C9062FD500EA}"/>
                </a:ext>
              </a:extLst>
            </p:cNvPr>
            <p:cNvSpPr/>
            <p:nvPr/>
          </p:nvSpPr>
          <p:spPr>
            <a:xfrm>
              <a:off x="801809" y="6411212"/>
              <a:ext cx="2232199" cy="249550"/>
            </a:xfrm>
            <a:prstGeom prst="roundRect">
              <a:avLst/>
            </a:prstGeom>
            <a:noFill/>
            <a:ln w="38100" cmpd="tri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েলা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6854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CF48EF-C78E-40BD-A6E7-13AD57619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12">
            <a:extLst>
              <a:ext uri="{FF2B5EF4-FFF2-40B4-BE49-F238E27FC236}">
                <a16:creationId xmlns:a16="http://schemas.microsoft.com/office/drawing/2014/main" id="{1C9DE1AB-9C45-4864-BA3B-0114F34B5698}"/>
              </a:ext>
            </a:extLst>
          </p:cNvPr>
          <p:cNvSpPr/>
          <p:nvPr/>
        </p:nvSpPr>
        <p:spPr>
          <a:xfrm>
            <a:off x="600502" y="442676"/>
            <a:ext cx="10822674" cy="212308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সব পিতা মাতা বারবার কর্মস্থল পরিবর্তন করেন তাদের সন্তানরা নতুন নতুন  পরিবেশের সঙ্গে খাপ খাইয়ে নিতে পারেনা  ফলে সঙ্গী বা বন্ধু  নির্বাচনে তাদের সমস্যা হয় তাই তারা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পারে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অপব্যবহারের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ফলেও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প্রবনতা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বাড়ছে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8A7DCD-4ED6-49AB-8046-977D6D3A9C31}"/>
              </a:ext>
            </a:extLst>
          </p:cNvPr>
          <p:cNvGrpSpPr/>
          <p:nvPr/>
        </p:nvGrpSpPr>
        <p:grpSpPr>
          <a:xfrm>
            <a:off x="596932" y="2565759"/>
            <a:ext cx="3156202" cy="3002664"/>
            <a:chOff x="1847056" y="1676512"/>
            <a:chExt cx="5905500" cy="395851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A8F06EC-9FEB-45C7-9672-1DED77316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7056" y="1967906"/>
              <a:ext cx="5905500" cy="36671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C376559-B109-4020-AA5E-C9CF6D48E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52206" y="1676512"/>
              <a:ext cx="1752600" cy="10420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A31EFB1E-9534-4782-9947-969FF94396BB}"/>
              </a:ext>
            </a:extLst>
          </p:cNvPr>
          <p:cNvSpPr/>
          <p:nvPr/>
        </p:nvSpPr>
        <p:spPr>
          <a:xfrm>
            <a:off x="596932" y="5690997"/>
            <a:ext cx="2875655" cy="72432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66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বারবার কর্মস্থল পরিবর্তন</a:t>
            </a:r>
            <a:r>
              <a:rPr lang="bn-BD" sz="342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42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7E0BBA-37C1-43CA-8F33-B4EFC158CBAE}"/>
              </a:ext>
            </a:extLst>
          </p:cNvPr>
          <p:cNvCxnSpPr>
            <a:cxnSpLocks/>
          </p:cNvCxnSpPr>
          <p:nvPr/>
        </p:nvCxnSpPr>
        <p:spPr>
          <a:xfrm>
            <a:off x="3875484" y="4234218"/>
            <a:ext cx="113324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A9D7030-E1E8-4BA3-BE9A-892D05B21B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30" y="2764928"/>
            <a:ext cx="2841489" cy="2781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B47416A3-F295-44F9-ACA0-89E9A5052588}"/>
              </a:ext>
            </a:extLst>
          </p:cNvPr>
          <p:cNvSpPr/>
          <p:nvPr/>
        </p:nvSpPr>
        <p:spPr>
          <a:xfrm>
            <a:off x="5314128" y="5745726"/>
            <a:ext cx="2685735" cy="72432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8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28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8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bn-BD" sz="228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নির্বাচনে সমস্যা </a:t>
            </a:r>
            <a:endParaRPr lang="en-US" sz="2286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578F1A-EC78-437F-A51C-43452EB77D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228" y="2786792"/>
            <a:ext cx="3038464" cy="2759766"/>
          </a:xfrm>
          <a:prstGeom prst="rect">
            <a:avLst/>
          </a:prstGeom>
        </p:spPr>
      </p:pic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7661ADCD-5046-4A08-9CC0-C3EE2419C1B9}"/>
              </a:ext>
            </a:extLst>
          </p:cNvPr>
          <p:cNvSpPr/>
          <p:nvPr/>
        </p:nvSpPr>
        <p:spPr>
          <a:xfrm>
            <a:off x="8384712" y="5731960"/>
            <a:ext cx="3038464" cy="72432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8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28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228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28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8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28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9165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3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CF48EF-C78E-40BD-A6E7-13AD57619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264C1B8C-1323-42AA-ABC7-A58B970BA716}"/>
              </a:ext>
            </a:extLst>
          </p:cNvPr>
          <p:cNvSpPr/>
          <p:nvPr/>
        </p:nvSpPr>
        <p:spPr>
          <a:xfrm>
            <a:off x="3987421" y="1214028"/>
            <a:ext cx="4217158" cy="5136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দলীয়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কাজ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FC8BF2-5C66-4C7C-A823-2C5CA8421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33" y="1727679"/>
            <a:ext cx="7868134" cy="43272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431A265-9544-487E-8CCA-37E96C159C32}"/>
              </a:ext>
            </a:extLst>
          </p:cNvPr>
          <p:cNvSpPr txBox="1">
            <a:spLocks/>
          </p:cNvSpPr>
          <p:nvPr/>
        </p:nvSpPr>
        <p:spPr>
          <a:xfrm>
            <a:off x="2239270" y="5888494"/>
            <a:ext cx="8457407" cy="5805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 fontScale="97500"/>
          </a:bodyPr>
          <a:lstStyle>
            <a:lvl1pPr algn="l" defTabSz="959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কিশোররা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অপরাধী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122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CF48EF-C78E-40BD-A6E7-13AD57619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23CA98-B7B5-4720-B649-FAD30086F6ED}"/>
              </a:ext>
            </a:extLst>
          </p:cNvPr>
          <p:cNvSpPr txBox="1"/>
          <p:nvPr/>
        </p:nvSpPr>
        <p:spPr>
          <a:xfrm>
            <a:off x="1120427" y="787858"/>
            <a:ext cx="2738416" cy="101566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93F92F-982A-4147-8812-C49A3FB81C02}"/>
              </a:ext>
            </a:extLst>
          </p:cNvPr>
          <p:cNvSpPr txBox="1"/>
          <p:nvPr/>
        </p:nvSpPr>
        <p:spPr>
          <a:xfrm>
            <a:off x="709684" y="1853159"/>
            <a:ext cx="1093185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ছেলেমেয়েরা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বয়সী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বয়সী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অপরাধমূলক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কাজকে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জাপানে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অপরাধের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কিশ</a:t>
            </a:r>
            <a:r>
              <a:rPr lang="as-IN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as-IN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as-IN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ল?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CF48EF-C78E-40BD-A6E7-13AD57619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Horizontal Scroll 2">
            <a:extLst>
              <a:ext uri="{FF2B5EF4-FFF2-40B4-BE49-F238E27FC236}">
                <a16:creationId xmlns:a16="http://schemas.microsoft.com/office/drawing/2014/main" id="{E057333C-9636-4F83-B959-A3B307142255}"/>
              </a:ext>
            </a:extLst>
          </p:cNvPr>
          <p:cNvSpPr/>
          <p:nvPr/>
        </p:nvSpPr>
        <p:spPr>
          <a:xfrm>
            <a:off x="941696" y="1124789"/>
            <a:ext cx="10385946" cy="2286000"/>
          </a:xfrm>
          <a:prstGeom prst="horizontalScroll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702235-BB7C-47A0-B15E-0B5924D8C788}"/>
              </a:ext>
            </a:extLst>
          </p:cNvPr>
          <p:cNvSpPr/>
          <p:nvPr/>
        </p:nvSpPr>
        <p:spPr>
          <a:xfrm>
            <a:off x="941696" y="4029501"/>
            <a:ext cx="10481480" cy="1323439"/>
          </a:xfrm>
          <a:prstGeom prst="rect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মনেকর তোমার প্রতিবেশীএকজন কিশোর অপরাধী । তাকে স্বাভাবিক অবস্থায় ফিরিয়ে আনতে তোমার কি কি করনীয় থাকতে পারে- উল্লেখ কর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8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CF48EF-C78E-40BD-A6E7-13AD57619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A9CF98-0E4A-450A-80C7-44BACCF8EEDE}"/>
              </a:ext>
            </a:extLst>
          </p:cNvPr>
          <p:cNvSpPr txBox="1"/>
          <p:nvPr/>
        </p:nvSpPr>
        <p:spPr>
          <a:xfrm>
            <a:off x="3921461" y="362844"/>
            <a:ext cx="409432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0B06D1-51A0-4C38-A883-A71B91AE72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9" y="1091260"/>
            <a:ext cx="3370994" cy="2677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06E88D-8B7A-48AC-A625-6E04C68E64CA}"/>
              </a:ext>
            </a:extLst>
          </p:cNvPr>
          <p:cNvSpPr txBox="1"/>
          <p:nvPr/>
        </p:nvSpPr>
        <p:spPr>
          <a:xfrm>
            <a:off x="805219" y="3768917"/>
            <a:ext cx="3603009" cy="25853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ওমর ফারুক </a:t>
            </a:r>
          </a:p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দারুল ফালাহ আলিম মাদ্রাসা </a:t>
            </a:r>
          </a:p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চিরির বন্দর, দিনাজপুর,</a:t>
            </a: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মোবইল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০১৭১৮৯১০৯৪৪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ই-মেইল-omarict</a:t>
            </a:r>
            <a:r>
              <a:rPr lang="en-US" sz="1600" b="1" dirty="0">
                <a:latin typeface="+mj-lt"/>
                <a:cs typeface="NikoshBAN" panose="02000000000000000000" pitchFamily="2" charset="0"/>
              </a:rPr>
              <a:t>30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1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CC41E1-079E-4788-8C99-F855970FB6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67" y="1303024"/>
            <a:ext cx="2320126" cy="2340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0D6348-BDDA-417F-B60D-AD17159F23AC}"/>
              </a:ext>
            </a:extLst>
          </p:cNvPr>
          <p:cNvSpPr/>
          <p:nvPr/>
        </p:nvSpPr>
        <p:spPr>
          <a:xfrm>
            <a:off x="6637361" y="3768917"/>
            <a:ext cx="4749420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 -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</a:p>
          <a:p>
            <a:pPr algn="just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বিষয়- বাংলাদেশ ও বিশ্ব পরিচয় </a:t>
            </a:r>
          </a:p>
          <a:p>
            <a:pPr algn="just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-১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 -০৭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-10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-১৯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-  ৪৫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6030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CF48EF-C78E-40BD-A6E7-13AD57619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273A43-302D-4134-BF4A-FCFC9F258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6830" y="914400"/>
            <a:ext cx="8898340" cy="4983423"/>
          </a:xfrm>
          <a:prstGeom prst="rect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3998B6-81F0-4ADB-A3C0-EE51A305DC21}"/>
              </a:ext>
            </a:extLst>
          </p:cNvPr>
          <p:cNvSpPr/>
          <p:nvPr/>
        </p:nvSpPr>
        <p:spPr>
          <a:xfrm>
            <a:off x="4951863" y="4890304"/>
            <a:ext cx="2533934" cy="982639"/>
          </a:xfrm>
          <a:prstGeom prst="rect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</a:rPr>
              <a:t>ধন্যবাদ</a:t>
            </a:r>
            <a:r>
              <a:rPr lang="en-US" sz="66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917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CF48EF-C78E-40BD-A6E7-13AD57619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vlc-record-2019-10-25-14h00m17s-বেড়েই চলেছে উশৃঙ্খল কিশোর-তরুনদের মোটরসাইকেলে বখাটেপনা(2).mp4-">
            <a:hlinkClick r:id="" action="ppaction://media"/>
            <a:extLst>
              <a:ext uri="{FF2B5EF4-FFF2-40B4-BE49-F238E27FC236}">
                <a16:creationId xmlns:a16="http://schemas.microsoft.com/office/drawing/2014/main" id="{E77ADE1B-5B26-499C-A48E-FE802E4B736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89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CF48EF-C78E-40BD-A6E7-13AD57619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14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A1F4B10C-95BF-4EAB-941B-AE8E1E2EB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14" y="530751"/>
            <a:ext cx="4089740" cy="2767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EDCAE1-0B11-4F7A-897B-138F135AB0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46" y="567013"/>
            <a:ext cx="3571044" cy="2730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14D38C4-C4AD-4699-8E71-C9788C2B5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14" y="3809804"/>
            <a:ext cx="4089740" cy="2547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C0132C4B-F5E7-4ADA-81B6-356124630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945" y="3934402"/>
            <a:ext cx="3571044" cy="2437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A2C2F0-A9C5-4B0C-83FF-7F228A2DEA5A}"/>
              </a:ext>
            </a:extLst>
          </p:cNvPr>
          <p:cNvSpPr txBox="1"/>
          <p:nvPr/>
        </p:nvSpPr>
        <p:spPr>
          <a:xfrm>
            <a:off x="1800671" y="3287556"/>
            <a:ext cx="8637904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48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04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48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048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48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04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48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04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48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04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48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048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48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04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48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04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48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048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66C7881D-4700-497F-82F2-131D4C00E03A}"/>
              </a:ext>
            </a:extLst>
          </p:cNvPr>
          <p:cNvSpPr/>
          <p:nvPr/>
        </p:nvSpPr>
        <p:spPr>
          <a:xfrm>
            <a:off x="5098274" y="3934402"/>
            <a:ext cx="1886250" cy="1669511"/>
          </a:xfrm>
          <a:prstGeom prst="flowChartMagneticDisk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77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CF48EF-C78E-40BD-A6E7-13AD57619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F84A18-5BF4-42AC-8830-4495E09146B5}"/>
              </a:ext>
            </a:extLst>
          </p:cNvPr>
          <p:cNvSpPr/>
          <p:nvPr/>
        </p:nvSpPr>
        <p:spPr>
          <a:xfrm>
            <a:off x="633046" y="3086304"/>
            <a:ext cx="10775852" cy="228524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68584" tIns="34292" rIns="68584" bIns="34292">
            <a:spAutoFit/>
          </a:bodyPr>
          <a:lstStyle/>
          <a:p>
            <a:pPr algn="ctr"/>
            <a:r>
              <a:rPr lang="bn-BD" sz="7200" b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কিশোর অপরা</a:t>
            </a:r>
            <a:r>
              <a:rPr lang="en-US" sz="7200" b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ধের</a:t>
            </a:r>
            <a:r>
              <a:rPr lang="en-US" sz="7200" b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7200" b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b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bn-BD" sz="7200" b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u="sng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b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(পাঠ-০১)</a:t>
            </a:r>
            <a:endParaRPr lang="en-US" sz="7200" b="1" u="sng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529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CF48EF-C78E-40BD-A6E7-13AD57619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98240B-2162-4620-8795-5D8BF1937A48}"/>
              </a:ext>
            </a:extLst>
          </p:cNvPr>
          <p:cNvSpPr/>
          <p:nvPr/>
        </p:nvSpPr>
        <p:spPr>
          <a:xfrm>
            <a:off x="2162212" y="1369565"/>
            <a:ext cx="8202380" cy="1084916"/>
          </a:xfrm>
          <a:prstGeom prst="rect">
            <a:avLst/>
          </a:prstGeom>
          <a:ln w="57150"/>
        </p:spPr>
        <p:style>
          <a:lnRef idx="2">
            <a:schemeClr val="accent5">
              <a:shade val="50000"/>
            </a:schemeClr>
          </a:lnRef>
          <a:fillRef idx="1003">
            <a:schemeClr val="lt2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68584" tIns="34292" rIns="68584" bIns="34292">
            <a:spAutoFit/>
          </a:bodyPr>
          <a:lstStyle/>
          <a:p>
            <a:pPr algn="ctr"/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AB8558-D761-45A6-9A1E-E5F7841B8324}"/>
              </a:ext>
            </a:extLst>
          </p:cNvPr>
          <p:cNvSpPr/>
          <p:nvPr/>
        </p:nvSpPr>
        <p:spPr>
          <a:xfrm>
            <a:off x="536294" y="2999627"/>
            <a:ext cx="10902461" cy="1877437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35529" indent="-435529">
              <a:buFont typeface="Arial" pitchFamily="34" charset="0"/>
              <a:buChar char="•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কিশোর অপরাধের ধারনা ব্যাখ্যা করতে পারবে।</a:t>
            </a:r>
          </a:p>
          <a:p>
            <a:pPr marL="435529" indent="-435529">
              <a:buFont typeface="Arial" pitchFamily="34" charset="0"/>
              <a:buChar char="•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কিশোর অপরাধ  গুলো কি কি বলতে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435529" indent="-435529">
              <a:buFont typeface="Arial" pitchFamily="34" charset="0"/>
              <a:buChar char="•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শিশু-কিশোরদের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অপরাধী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33983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CF48EF-C78E-40BD-A6E7-13AD57619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32" y="576775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89A5A3-7E8C-41F6-A993-BD889C56A0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79" y="1148980"/>
            <a:ext cx="3825878" cy="2576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6C8EE7-5282-459B-A38C-8C2E75CE12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0" y="1037866"/>
            <a:ext cx="2897514" cy="2803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231AC0-C6CE-4B1F-AC22-4DC50BC749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157" y="935408"/>
            <a:ext cx="2801589" cy="29057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203D36A7-5D4F-42E9-A32F-37F5C7340EA5}"/>
              </a:ext>
            </a:extLst>
          </p:cNvPr>
          <p:cNvSpPr/>
          <p:nvPr/>
        </p:nvSpPr>
        <p:spPr>
          <a:xfrm>
            <a:off x="1638300" y="4302233"/>
            <a:ext cx="8915399" cy="2110665"/>
          </a:xfrm>
          <a:prstGeom prst="roundRect">
            <a:avLst/>
          </a:prstGeom>
          <a:noFill/>
          <a:ln w="11112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অপ্রাপ্ত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বয়স্ক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ছেলেমেয়ে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কিশোরদের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সংঘঠিত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অপরাধকেই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কোন বয়স পর্যন্ত  অপরাধীকে  কিশোর অপরাধ বলা হবে তা নিয়ে  সমাজ বিজ্ঞানী ও আইনবিদদের মধ্যে মত পার্থক্য থাকলেও বাংলাদেশ,ভারত,শ্রীলংকায় ৭ থেকে ১৬ ,পাকিস্থান,থাইল্যান্ডে ৭ থেকে ১৮ এবং জাপানে ১৪ থেকে ২০ বছর  বয়সী কিশোরদের অপরাধমুলক  কাজকে  কিশোর অপরাধ হিসাবে গন্য করা হয় ।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913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CF48EF-C78E-40BD-A6E7-13AD57619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0454305-1C57-4B93-A786-7F1E762096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9470152"/>
              </p:ext>
            </p:extLst>
          </p:nvPr>
        </p:nvGraphicFramePr>
        <p:xfrm>
          <a:off x="534572" y="295423"/>
          <a:ext cx="11015003" cy="613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15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CF48EF-C78E-40BD-A6E7-13AD57619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A5FC62B-F576-4917-9D01-04E3D42BF5E2}"/>
              </a:ext>
            </a:extLst>
          </p:cNvPr>
          <p:cNvSpPr/>
          <p:nvPr/>
        </p:nvSpPr>
        <p:spPr>
          <a:xfrm>
            <a:off x="4626221" y="2201301"/>
            <a:ext cx="3460652" cy="886264"/>
          </a:xfrm>
          <a:prstGeom prst="rec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13C20F-9E0F-4C17-A510-FBB25DA07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29" y="992065"/>
            <a:ext cx="2095500" cy="20955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23E932-C062-42CC-B98F-C5DF3C07F089}"/>
              </a:ext>
            </a:extLst>
          </p:cNvPr>
          <p:cNvSpPr/>
          <p:nvPr/>
        </p:nvSpPr>
        <p:spPr>
          <a:xfrm>
            <a:off x="1772529" y="3429000"/>
            <a:ext cx="9115865" cy="2436935"/>
          </a:xfrm>
          <a:prstGeom prst="round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বিভিন্ন</a:t>
            </a:r>
            <a:r>
              <a:rPr lang="en-US" sz="3600" dirty="0"/>
              <a:t> </a:t>
            </a:r>
            <a:r>
              <a:rPr lang="en-US" sz="3600" dirty="0" err="1"/>
              <a:t>দেশের</a:t>
            </a:r>
            <a:r>
              <a:rPr lang="en-US" sz="3600" dirty="0"/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কিশে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পরাধের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বয়সমী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0990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523</Words>
  <Application>Microsoft Office PowerPoint</Application>
  <PresentationFormat>Widescreen</PresentationFormat>
  <Paragraphs>92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NikoshLightBAN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</cp:revision>
  <dcterms:created xsi:type="dcterms:W3CDTF">2019-10-25T06:35:05Z</dcterms:created>
  <dcterms:modified xsi:type="dcterms:W3CDTF">2019-10-25T11:43:52Z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2868177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