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video/mp4" Extension="mp4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8" r:id="rId9"/>
    <p:sldId id="263" r:id="rId10"/>
    <p:sldId id="265" r:id="rId11"/>
    <p:sldId id="264" r:id="rId12"/>
    <p:sldId id="270" r:id="rId13"/>
    <p:sldId id="266" r:id="rId14"/>
    <p:sldId id="267" r:id="rId15"/>
    <p:sldId id="272" r:id="rId16"/>
    <p:sldId id="269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5DC09-9CC4-4261-9EA1-CA54145CC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103669-2788-416D-8923-C42980FFD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76DF6-19E5-4F12-A290-D29EB61BA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6A7A-11D4-42D0-8279-D51875423D5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433E4-07FA-4A26-9789-5DA1CB3E2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2DB36-D3D7-4EF1-A01C-7984DE534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2EAB-8ECA-418C-B2EC-8420A5808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37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04DE-CB8D-4F23-82B3-6E72BA874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A3F714-28F2-4B04-858E-E8143C171F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0C66C-3C60-44A0-9B1C-2A5AA4442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6A7A-11D4-42D0-8279-D51875423D5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54375-FF38-40FC-A13C-0553A193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26A3A-CF6A-40B1-AC90-DD96CAA23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2EAB-8ECA-418C-B2EC-8420A5808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28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8FA749-B648-4C23-8434-F7703B67FB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6C3E76-3819-4BEE-99E2-7BB56AF9B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83D13-3FB9-417D-80C8-4BD8E3F5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6A7A-11D4-42D0-8279-D51875423D5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E4A81-3092-499F-B637-5C6CC08C7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426D8-6E2E-4630-B5C2-9FC79FB6C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2EAB-8ECA-418C-B2EC-8420A5808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5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7D250-09CB-43E1-A34D-D8A35EBF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2161D-A48A-49B1-83F2-ED59DC8F4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C1270-4172-44E9-9D04-E98717D32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6A7A-11D4-42D0-8279-D51875423D5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D2422-C446-490F-AEF3-A8D463263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C4699-1D4F-4F37-8527-4A3549644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2EAB-8ECA-418C-B2EC-8420A5808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3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17D55-FEA0-4163-91E9-7F18AD6FE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196904-EB4C-4911-975D-2A3C366A5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E0123-5F7A-4278-BC2E-9A03F5A7E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6A7A-11D4-42D0-8279-D51875423D5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B4D92-301A-4976-BB68-49520C26F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94CA4-EC5F-4C16-9BF3-4BB66EC56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2EAB-8ECA-418C-B2EC-8420A5808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58C36-445A-4928-9AEC-ADCA2AB52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465B5-A909-4470-9E07-F53F5FF377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2F3968-6B07-4DEB-9C03-B3BC6318D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5ED9EC-CE77-48C8-88CD-D4C73DD31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6A7A-11D4-42D0-8279-D51875423D5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F30F92-7D3F-4E03-883A-D13C289C7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F0B06-EAA8-471D-AF77-1CCD9A604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2EAB-8ECA-418C-B2EC-8420A5808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60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4EF76-A43E-4010-8DA4-94628E41A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E6822-528C-47B2-B332-30ECE916F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3356EB-E2CC-4F2C-B139-A26E16F993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84A9C7-C3CF-4C8D-9A85-0BF82211AF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5AEE54-CF32-4F46-B69E-23B02414D7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716C25-B712-4449-875F-10A558AD9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6A7A-11D4-42D0-8279-D51875423D5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F14902-631A-453F-86CF-63AC5D6A3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082144-1756-401D-A71B-001A5DFDB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2EAB-8ECA-418C-B2EC-8420A5808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73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85F5E-D477-46AA-9936-320D1BD3B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FE8335-10D9-4902-80A5-94CFF6EB5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6A7A-11D4-42D0-8279-D51875423D5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8347C0-02A1-496F-8086-C95C449B0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55A243-470C-4864-B262-EBDF5118A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2EAB-8ECA-418C-B2EC-8420A5808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1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E5BD74-6673-4DE6-B9A1-DF8C3CF50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6A7A-11D4-42D0-8279-D51875423D5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B7407D-4B68-499D-AA1B-0DDD2818E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9DC3C-CA69-4796-BF03-223642DC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2EAB-8ECA-418C-B2EC-8420A5808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7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9E73E-7C2D-4C18-B21B-416642C06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245CB-3F57-4E40-A0D5-047397818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B5492C-4C41-4597-A684-511BC9610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537189-B1CB-43F1-B6ED-1BE8DE47A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6A7A-11D4-42D0-8279-D51875423D5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5B8FD7-81D8-4E3F-B0E8-494657C6D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0ACF05-E6CC-4FB5-A02D-6622F1AEC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2EAB-8ECA-418C-B2EC-8420A5808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86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3FC24-77DD-4AD2-BEAC-BCA69D24A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1C43CB-2EA8-43D1-A700-8E56D33EE3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398E3-4AE6-417D-BA8E-9473392F1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ECC57C-E236-4FD2-8C83-5864EC6F1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6A7A-11D4-42D0-8279-D51875423D5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49CB80-78F9-4F16-9C07-50B6ACC91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5DC2E4-DF30-4E67-B98C-68CE33AE4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2EAB-8ECA-418C-B2EC-8420A5808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74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5F4A1D-76A9-45E1-8048-F022F9AF8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67AFC-214F-46A0-94C4-67E679C97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F3EA5-7699-4413-8CB1-A90002E1D0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E6A7A-11D4-42D0-8279-D51875423D5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D3B03-8725-4FC6-967E-2C8F6D61AC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4699F-056A-4A64-A5F6-64F324A2D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02EAB-8ECA-418C-B2EC-8420A5808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3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 ?><Relationships xmlns="http://schemas.openxmlformats.org/package/2006/relationships"><Relationship Id="rId3" Target="../slideLayouts/slideLayout1.xml" Type="http://schemas.openxmlformats.org/officeDocument/2006/relationships/slideLayout"/><Relationship Id="rId2" Target="../media/media1.mp4" Type="http://schemas.openxmlformats.org/officeDocument/2006/relationships/video"/><Relationship Id="rId1" Target="../media/media1.mp4" Type="http://schemas.microsoft.com/office/2007/relationships/media"/><Relationship Id="rId5" Target="../media/image4.jpeg" Type="http://schemas.openxmlformats.org/officeDocument/2006/relationships/image"/><Relationship Id="rId4" Target="../media/image1.jpg" Type="http://schemas.openxmlformats.org/officeDocument/2006/relationships/image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61EB2D-C668-44F1-882E-41486DAB2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7419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4B1CC6-3CA8-423D-8D4E-2CCE2950C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1268" y="1115704"/>
            <a:ext cx="7772400" cy="342899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EB144D2-3AE0-4A77-84E2-03D5BA29B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1268" y="4668062"/>
            <a:ext cx="7772400" cy="1470025"/>
          </a:xfr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115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452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61EB2D-C668-44F1-882E-41486DAB2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7419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940FA66-6568-4715-937D-7691BA448859}"/>
              </a:ext>
            </a:extLst>
          </p:cNvPr>
          <p:cNvSpPr/>
          <p:nvPr/>
        </p:nvSpPr>
        <p:spPr>
          <a:xfrm>
            <a:off x="2266154" y="5774073"/>
            <a:ext cx="7423756" cy="52322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এখন যার সঙ্গে কথা হচ্ছে তাকে দেখা যায়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5459AF-0FC9-48ED-AD64-6BB37AB308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6154" y="1257803"/>
            <a:ext cx="7519291" cy="4324131"/>
          </a:xfrm>
          <a:prstGeom prst="rect">
            <a:avLst/>
          </a:prstGeom>
          <a:ln w="5715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413104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61EB2D-C668-44F1-882E-41486DAB2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74199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4C513F7-749E-4137-B855-798733D044FF}"/>
              </a:ext>
            </a:extLst>
          </p:cNvPr>
          <p:cNvGrpSpPr/>
          <p:nvPr/>
        </p:nvGrpSpPr>
        <p:grpSpPr>
          <a:xfrm>
            <a:off x="457199" y="1501253"/>
            <a:ext cx="3951028" cy="4919529"/>
            <a:chOff x="0" y="29497"/>
            <a:chExt cx="5638800" cy="692354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D31C1B1-8D01-425E-AA87-73DC565D6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9497"/>
              <a:ext cx="5638800" cy="3856702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6" name="Picture 2" descr="E:\CPD of ICT Digital Contant Development 23-04-14\Contant\ereader-comparison.jpg">
              <a:extLst>
                <a:ext uri="{FF2B5EF4-FFF2-40B4-BE49-F238E27FC236}">
                  <a16:creationId xmlns:a16="http://schemas.microsoft.com/office/drawing/2014/main" id="{A55705C1-B130-4727-98F5-55C95DB4D5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73145"/>
              <a:ext cx="5638800" cy="427990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32F6FE5-18E9-4F9A-A5B2-19D70815C950}"/>
              </a:ext>
            </a:extLst>
          </p:cNvPr>
          <p:cNvSpPr txBox="1">
            <a:spLocks/>
          </p:cNvSpPr>
          <p:nvPr/>
        </p:nvSpPr>
        <p:spPr>
          <a:xfrm>
            <a:off x="4918818" y="3070746"/>
            <a:ext cx="6490710" cy="1790871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 ব্যবহারের মাধ্যমে কম্পিউটার দিয়ে বিভিন্ন বই পাঠ করা হচ্ছে।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848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61EB2D-C668-44F1-882E-41486DAB2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7419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229CFD1-E9A0-43A7-8EDE-1709C0BADF5B}"/>
              </a:ext>
            </a:extLst>
          </p:cNvPr>
          <p:cNvSpPr/>
          <p:nvPr/>
        </p:nvSpPr>
        <p:spPr>
          <a:xfrm>
            <a:off x="382138" y="4461759"/>
            <a:ext cx="11068333" cy="1230424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জিপ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অ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ি?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িএস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ে?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 descr="cartoon-businessman-pair-their-arms-around-each-other-s-shoulde-two-businessmen-shoulders-looking-happy-31231301.jpg">
            <a:extLst>
              <a:ext uri="{FF2B5EF4-FFF2-40B4-BE49-F238E27FC236}">
                <a16:creationId xmlns:a16="http://schemas.microsoft.com/office/drawing/2014/main" id="{87C035C6-24AB-4B85-9972-2257216C70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6504" y="1856095"/>
            <a:ext cx="4419600" cy="242823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96792F7-8936-4FC9-AA16-216755055778}"/>
              </a:ext>
            </a:extLst>
          </p:cNvPr>
          <p:cNvSpPr/>
          <p:nvPr/>
        </p:nvSpPr>
        <p:spPr>
          <a:xfrm>
            <a:off x="3893592" y="887105"/>
            <a:ext cx="4045424" cy="859809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0446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61EB2D-C668-44F1-882E-41486DAB2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141679-7FAE-4B11-BEB2-2070B1EF5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173" y="645933"/>
            <a:ext cx="9116705" cy="2438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70590F-07E8-438B-8D18-DA1AF47E48A6}"/>
              </a:ext>
            </a:extLst>
          </p:cNvPr>
          <p:cNvSpPr/>
          <p:nvPr/>
        </p:nvSpPr>
        <p:spPr>
          <a:xfrm>
            <a:off x="1078173" y="3201538"/>
            <a:ext cx="9116705" cy="8382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2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ফেসবুকের</a:t>
            </a:r>
            <a:r>
              <a:rPr lang="en-US" sz="32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71B3F7-69D8-4501-9D1B-BA8853915988}"/>
              </a:ext>
            </a:extLst>
          </p:cNvPr>
          <p:cNvSpPr/>
          <p:nvPr/>
        </p:nvSpPr>
        <p:spPr>
          <a:xfrm>
            <a:off x="1078173" y="4159693"/>
            <a:ext cx="9116705" cy="2052374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2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জনপ্রিয়তার</a:t>
            </a:r>
            <a:r>
              <a:rPr lang="en-US" sz="32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2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বিবেচনা</a:t>
            </a:r>
            <a:r>
              <a:rPr lang="en-US" sz="32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2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দৈনদিন</a:t>
            </a:r>
            <a:r>
              <a:rPr lang="en-US" sz="32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2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2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নেটওয়ার্কে</a:t>
            </a:r>
            <a:r>
              <a:rPr lang="en-US" sz="32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32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অন্যজনের</a:t>
            </a:r>
            <a:r>
              <a:rPr lang="en-US" sz="32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32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32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করে,ছবি-ভিডিও</a:t>
            </a:r>
            <a:r>
              <a:rPr lang="en-US" sz="32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32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9368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61EB2D-C668-44F1-882E-41486DAB2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7419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494F27E-CA32-48AE-B2E1-5114BE0CB9D7}"/>
              </a:ext>
            </a:extLst>
          </p:cNvPr>
          <p:cNvSpPr/>
          <p:nvPr/>
        </p:nvSpPr>
        <p:spPr>
          <a:xfrm>
            <a:off x="423082" y="1891352"/>
            <a:ext cx="11000094" cy="327660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en-US" sz="32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তরুণ</a:t>
            </a:r>
            <a:r>
              <a:rPr lang="en-US" sz="32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প্রজন্ম</a:t>
            </a:r>
            <a:r>
              <a:rPr lang="en-US" sz="32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আজকাল</a:t>
            </a:r>
            <a:r>
              <a:rPr lang="en-US" sz="32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নেটওয়ার্কে</a:t>
            </a:r>
            <a:r>
              <a:rPr lang="en-US" sz="32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ফেসবুক</a:t>
            </a:r>
            <a:r>
              <a:rPr lang="en-US" sz="32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2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2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গোলক</a:t>
            </a:r>
            <a:r>
              <a:rPr lang="en-US" sz="32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ধাঁধাঁয়</a:t>
            </a:r>
            <a:r>
              <a:rPr lang="en-US" sz="32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32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জগতের</a:t>
            </a:r>
            <a:r>
              <a:rPr lang="en-US" sz="32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বিনোদন,খেলাধুলা,বন্ধুবান্ধব,আত্মীয়</a:t>
            </a:r>
            <a:r>
              <a:rPr lang="en-US" sz="32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স্বজন</a:t>
            </a:r>
            <a:r>
              <a:rPr lang="en-US" sz="32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32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বিছিন্ন</a:t>
            </a:r>
            <a:r>
              <a:rPr lang="en-US" sz="32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সেদিকে</a:t>
            </a:r>
            <a:r>
              <a:rPr lang="en-US" sz="32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সজাগ</a:t>
            </a:r>
            <a:r>
              <a:rPr lang="en-US" sz="32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দৃষ্টি</a:t>
            </a:r>
            <a:r>
              <a:rPr lang="en-US" sz="32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2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00162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61EB2D-C668-44F1-882E-41486DAB2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9" cy="67419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28C5BE-B80D-42DB-A467-A311F1BE1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622" y="2041691"/>
            <a:ext cx="5591420" cy="197167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7" name="Horizontal Scroll 3">
            <a:extLst>
              <a:ext uri="{FF2B5EF4-FFF2-40B4-BE49-F238E27FC236}">
                <a16:creationId xmlns:a16="http://schemas.microsoft.com/office/drawing/2014/main" id="{5A5F6A0C-D44D-405F-8626-4F35DD0EC2D8}"/>
              </a:ext>
            </a:extLst>
          </p:cNvPr>
          <p:cNvSpPr/>
          <p:nvPr/>
        </p:nvSpPr>
        <p:spPr>
          <a:xfrm>
            <a:off x="620127" y="4013366"/>
            <a:ext cx="10536071" cy="2057400"/>
          </a:xfrm>
          <a:prstGeom prst="horizontalScrol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002060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দৈনন্দিন</a:t>
            </a:r>
            <a:r>
              <a:rPr lang="en-US" sz="3600" b="1" dirty="0">
                <a:solidFill>
                  <a:srgbClr val="00206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জীবনে</a:t>
            </a:r>
            <a:r>
              <a:rPr lang="en-US" sz="3600" b="1" dirty="0">
                <a:solidFill>
                  <a:srgbClr val="00206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ইন্টারনেট</a:t>
            </a:r>
            <a:r>
              <a:rPr lang="en-US" sz="3600" b="1" dirty="0">
                <a:solidFill>
                  <a:srgbClr val="00206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ব্যবহারের</a:t>
            </a:r>
            <a:r>
              <a:rPr lang="en-US" sz="3600" b="1" dirty="0">
                <a:solidFill>
                  <a:srgbClr val="00206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ক্ষেত্রগুলো</a:t>
            </a:r>
            <a:r>
              <a:rPr lang="en-US" sz="3600" b="1" dirty="0">
                <a:solidFill>
                  <a:srgbClr val="00206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দলীয়ভাবে</a:t>
            </a:r>
            <a:r>
              <a:rPr lang="en-US" sz="3600" b="1" dirty="0">
                <a:solidFill>
                  <a:srgbClr val="00206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লিখ</a:t>
            </a:r>
            <a:r>
              <a:rPr lang="en-US" sz="3600" b="1" dirty="0">
                <a:solidFill>
                  <a:srgbClr val="00206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? </a:t>
            </a:r>
          </a:p>
          <a:p>
            <a:pPr algn="ctr"/>
            <a:endParaRPr lang="en-US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1A400DB-DE6E-4FE1-8080-13DC453C58D3}"/>
              </a:ext>
            </a:extLst>
          </p:cNvPr>
          <p:cNvSpPr/>
          <p:nvPr/>
        </p:nvSpPr>
        <p:spPr>
          <a:xfrm>
            <a:off x="4264078" y="1214650"/>
            <a:ext cx="3002508" cy="62779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6511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61EB2D-C668-44F1-882E-41486DAB2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720"/>
            <a:ext cx="12191999" cy="674199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95996DD-ECDD-4F0D-BA0A-DF53EE3BF79B}"/>
              </a:ext>
            </a:extLst>
          </p:cNvPr>
          <p:cNvGrpSpPr/>
          <p:nvPr/>
        </p:nvGrpSpPr>
        <p:grpSpPr>
          <a:xfrm>
            <a:off x="589127" y="2767815"/>
            <a:ext cx="7162801" cy="3622233"/>
            <a:chOff x="589127" y="2767815"/>
            <a:chExt cx="7162801" cy="362223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4A2DED5-262E-439A-B697-806658B51F3F}"/>
                </a:ext>
              </a:extLst>
            </p:cNvPr>
            <p:cNvSpPr/>
            <p:nvPr/>
          </p:nvSpPr>
          <p:spPr>
            <a:xfrm>
              <a:off x="589127" y="2767815"/>
              <a:ext cx="7162800" cy="7572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r>
                <a:rPr lang="en-US" sz="3200" b="1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১। </a:t>
              </a:r>
              <a:r>
                <a:rPr lang="en-US" sz="3200" b="1" dirty="0" err="1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গাড়িতে</a:t>
              </a:r>
              <a:r>
                <a:rPr lang="en-US" sz="3200" b="1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পথ</a:t>
              </a:r>
              <a:r>
                <a:rPr lang="en-US" sz="3200" b="1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দেখানোর</a:t>
              </a:r>
              <a:r>
                <a:rPr lang="en-US" sz="3200" b="1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জন্য</a:t>
              </a:r>
              <a:r>
                <a:rPr lang="en-US" sz="3200" b="1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কি</a:t>
              </a:r>
              <a:r>
                <a:rPr lang="en-US" sz="3200" b="1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ব্যবহার</a:t>
              </a:r>
              <a:r>
                <a:rPr lang="en-US" sz="3200" b="1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3200" b="1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3200" b="1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? 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D965B3-F48E-4828-82F1-8CBA2B2D0D27}"/>
                </a:ext>
              </a:extLst>
            </p:cNvPr>
            <p:cNvSpPr/>
            <p:nvPr/>
          </p:nvSpPr>
          <p:spPr>
            <a:xfrm>
              <a:off x="589127" y="3466327"/>
              <a:ext cx="7162800" cy="7572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r>
                <a:rPr lang="en-US" sz="3200" b="1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২। </a:t>
              </a:r>
              <a:r>
                <a:rPr lang="en-US" sz="3200" b="1" dirty="0" err="1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ইন্টারনেটে</a:t>
              </a:r>
              <a:r>
                <a:rPr lang="en-US" sz="3200" b="1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কিছু</a:t>
              </a:r>
              <a:r>
                <a:rPr lang="en-US" sz="3200" b="1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খুঁজলে</a:t>
              </a:r>
              <a:r>
                <a:rPr lang="en-US" sz="3200" b="1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কোথায়</a:t>
              </a:r>
              <a:r>
                <a:rPr lang="en-US" sz="3200" b="1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যেতে</a:t>
              </a:r>
              <a:r>
                <a:rPr lang="en-US" sz="3200" b="1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হবে</a:t>
              </a:r>
              <a:r>
                <a:rPr lang="en-US" sz="3200" b="1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?   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BDCA2BA-D41C-4DAE-ACD6-ABB0AA8F18B6}"/>
                </a:ext>
              </a:extLst>
            </p:cNvPr>
            <p:cNvSpPr/>
            <p:nvPr/>
          </p:nvSpPr>
          <p:spPr>
            <a:xfrm>
              <a:off x="589128" y="4200314"/>
              <a:ext cx="7162800" cy="7572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r>
                <a:rPr lang="en-US" sz="3200" b="1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৩। </a:t>
              </a:r>
              <a:r>
                <a:rPr lang="en-US" sz="3200" b="1" dirty="0" err="1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ইন্টারনেটে</a:t>
              </a:r>
              <a:r>
                <a:rPr lang="en-US" sz="3200" b="1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সবচেয়ে</a:t>
              </a:r>
              <a:r>
                <a:rPr lang="en-US" sz="3200" b="1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বেশি</a:t>
              </a:r>
              <a:r>
                <a:rPr lang="en-US" sz="3200" b="1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3200" b="1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ব্যয়</a:t>
              </a:r>
              <a:r>
                <a:rPr lang="en-US" sz="3200" b="1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3200" b="1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কোথায়</a:t>
              </a:r>
              <a:r>
                <a:rPr lang="en-US" sz="3200" b="1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?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F4FFD23-31E4-48A3-87CA-88FB71181110}"/>
                </a:ext>
              </a:extLst>
            </p:cNvPr>
            <p:cNvSpPr/>
            <p:nvPr/>
          </p:nvSpPr>
          <p:spPr>
            <a:xfrm>
              <a:off x="589127" y="4960067"/>
              <a:ext cx="7162800" cy="7572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r>
                <a:rPr lang="en-US" sz="3200" b="1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৪। </a:t>
              </a:r>
              <a:r>
                <a:rPr lang="as-IN" sz="3200" b="1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</a:t>
              </a:r>
              <a:r>
                <a:rPr lang="en-US" sz="3200" b="1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as-IN" sz="3200" b="1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ী</a:t>
              </a:r>
              <a:r>
                <a:rPr lang="en-US" sz="3200" b="1" dirty="0" err="1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ক্ষার</a:t>
              </a:r>
              <a:r>
                <a:rPr lang="en-US" sz="3200" b="1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ফলাফল</a:t>
              </a:r>
              <a:r>
                <a:rPr lang="en-US" sz="3200" b="1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সরা</a:t>
              </a:r>
              <a:r>
                <a:rPr lang="as-IN" sz="3200" b="1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</a:t>
              </a:r>
              <a:r>
                <a:rPr lang="en-US" sz="3200" b="1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as-IN" sz="3200" b="1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ি</a:t>
              </a:r>
              <a:r>
                <a:rPr lang="en-US" sz="3200" b="1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3200" b="1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</a:t>
              </a:r>
              <a:r>
                <a:rPr lang="en-US" sz="3200" b="1" dirty="0" err="1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োথা</a:t>
              </a:r>
              <a:r>
                <a:rPr lang="en-US" sz="3200" b="1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হ</a:t>
              </a:r>
              <a:r>
                <a:rPr lang="as-IN" sz="3200" b="1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</a:t>
              </a:r>
              <a:r>
                <a:rPr lang="en-US" sz="3200" b="1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ে </a:t>
              </a:r>
              <a:r>
                <a:rPr lang="as-IN" sz="3200" b="1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</a:t>
              </a:r>
              <a:r>
                <a:rPr lang="en-US" sz="3200" b="1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as-IN" sz="3200" b="1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ও</a:t>
              </a:r>
              <a:r>
                <a:rPr lang="en-US" sz="3200" b="1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য়</a:t>
              </a:r>
              <a:r>
                <a:rPr lang="as-IN" sz="3200" b="1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en-US" sz="3200" b="1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3200" b="1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য</a:t>
              </a:r>
              <a:r>
                <a:rPr lang="en-US" sz="3200" b="1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as-IN" sz="3200" b="1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য়</a:t>
              </a:r>
              <a:r>
                <a:rPr lang="en-US" sz="3200" b="1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?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052D9B5-7CF5-4242-A1AF-DE7B8AF22B96}"/>
                </a:ext>
              </a:extLst>
            </p:cNvPr>
            <p:cNvSpPr/>
            <p:nvPr/>
          </p:nvSpPr>
          <p:spPr>
            <a:xfrm>
              <a:off x="589128" y="5632813"/>
              <a:ext cx="7162800" cy="7572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r>
                <a:rPr lang="en-US" sz="3200" b="1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৫। </a:t>
              </a:r>
              <a:r>
                <a:rPr lang="as-IN" sz="3200" b="1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</a:t>
              </a:r>
              <a:r>
                <a:rPr lang="en-US" sz="3200" b="1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as-IN" sz="3200" b="1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ং</a:t>
              </a:r>
              <a:r>
                <a:rPr lang="en-US" sz="3200" b="1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</a:t>
              </a:r>
              <a:r>
                <a:rPr lang="as-IN" sz="3200" b="1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en-US" sz="3200" b="1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3200" b="1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</a:t>
              </a:r>
              <a:r>
                <a:rPr lang="en-US" sz="3200" b="1" dirty="0" err="1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ার</a:t>
              </a:r>
              <a:r>
                <a:rPr lang="as-IN" sz="3200" b="1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্</a:t>
              </a:r>
              <a:r>
                <a:rPr lang="en-US" sz="3200" b="1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 ই</a:t>
              </a:r>
              <a:r>
                <a:rPr lang="as-IN" sz="3200" b="1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ঞ</a:t>
              </a:r>
              <a:r>
                <a:rPr lang="en-US" sz="3200" b="1" dirty="0" err="1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্জিনের</a:t>
              </a:r>
              <a:r>
                <a:rPr lang="en-US" sz="3200" b="1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নাম</a:t>
              </a:r>
              <a:r>
                <a:rPr lang="en-US" sz="3200" b="1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কি</a:t>
              </a:r>
              <a:r>
                <a:rPr lang="en-US" sz="3200" b="1" dirty="0">
                  <a:ln w="5080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?</a:t>
              </a: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E109495D-A298-437E-AEAE-F8DAAE5A727E}"/>
              </a:ext>
            </a:extLst>
          </p:cNvPr>
          <p:cNvSpPr/>
          <p:nvPr/>
        </p:nvSpPr>
        <p:spPr>
          <a:xfrm>
            <a:off x="1187355" y="1201002"/>
            <a:ext cx="2770496" cy="125632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483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61EB2D-C668-44F1-882E-41486DAB2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7419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054FF4-0D91-44A9-9C4F-196CC4902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844" y="1082722"/>
            <a:ext cx="8024883" cy="376678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1562C5-A9FB-4324-8DDE-916029B06D0D}"/>
              </a:ext>
            </a:extLst>
          </p:cNvPr>
          <p:cNvSpPr/>
          <p:nvPr/>
        </p:nvSpPr>
        <p:spPr>
          <a:xfrm>
            <a:off x="1555844" y="5103125"/>
            <a:ext cx="8024883" cy="137160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2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2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বাড়ীতে</a:t>
            </a:r>
            <a:r>
              <a:rPr lang="en-US" sz="32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দৈনদিন</a:t>
            </a:r>
            <a:r>
              <a:rPr lang="en-US" sz="32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00951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61EB2D-C668-44F1-882E-41486DAB2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7419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9B0111-3161-4370-BD70-8F5D616187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788" y="1057837"/>
            <a:ext cx="8011236" cy="419655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56FAA02-58DD-42E6-A352-74EB3D4E1FC9}"/>
              </a:ext>
            </a:extLst>
          </p:cNvPr>
          <p:cNvSpPr/>
          <p:nvPr/>
        </p:nvSpPr>
        <p:spPr>
          <a:xfrm>
            <a:off x="2699983" y="5384310"/>
            <a:ext cx="6273800" cy="736845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45815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61EB2D-C668-44F1-882E-41486DAB2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74199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E5475C8-103F-44C3-838A-32F483E4D05C}"/>
              </a:ext>
            </a:extLst>
          </p:cNvPr>
          <p:cNvSpPr txBox="1">
            <a:spLocks/>
          </p:cNvSpPr>
          <p:nvPr/>
        </p:nvSpPr>
        <p:spPr>
          <a:xfrm>
            <a:off x="3231676" y="1276066"/>
            <a:ext cx="4343400" cy="990600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B31873-7EC9-4D8D-9B58-76E0804A3A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9296" y="2676835"/>
            <a:ext cx="2320119" cy="29008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527983D-D660-42D2-ADD3-D2250120A290}"/>
              </a:ext>
            </a:extLst>
          </p:cNvPr>
          <p:cNvSpPr txBox="1">
            <a:spLocks/>
          </p:cNvSpPr>
          <p:nvPr/>
        </p:nvSpPr>
        <p:spPr>
          <a:xfrm>
            <a:off x="7100129" y="2684606"/>
            <a:ext cx="4714282" cy="2897328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2600" dirty="0">
                <a:latin typeface="NikoshBAN" pitchFamily="2" charset="0"/>
                <a:cs typeface="NikoshBAN" pitchFamily="2" charset="0"/>
              </a:rPr>
              <a:t>শ্রেণিঃ অষ্টম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2600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ঃ প</a:t>
            </a:r>
            <a:r>
              <a:rPr lang="bn-BD" sz="2600" dirty="0">
                <a:latin typeface="NikoshBAN" pitchFamily="2" charset="0"/>
                <a:cs typeface="NikoshBAN" pitchFamily="2" charset="0"/>
              </a:rPr>
              <a:t>ঞ্চম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2600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2600" dirty="0">
                <a:latin typeface="NikoshBAN" pitchFamily="2" charset="0"/>
                <a:cs typeface="NikoshBAN" pitchFamily="2" charset="0"/>
              </a:rPr>
              <a:t>০মি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নিট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6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as-IN" sz="26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26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খ- ২৬-১০-১৯</a:t>
            </a:r>
          </a:p>
          <a:p>
            <a:pPr marL="0" indent="0">
              <a:buNone/>
            </a:pPr>
            <a:endParaRPr lang="en-US" sz="2600" dirty="0">
              <a:latin typeface="NikoshBAN" pitchFamily="2" charset="0"/>
              <a:cs typeface="NikoshBAN" pitchFamily="2" charset="0"/>
            </a:endParaRPr>
          </a:p>
          <a:p>
            <a:pPr algn="r"/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95ED10-228A-4CB9-AC80-BD3D4979921B}"/>
              </a:ext>
            </a:extLst>
          </p:cNvPr>
          <p:cNvSpPr txBox="1"/>
          <p:nvPr/>
        </p:nvSpPr>
        <p:spPr>
          <a:xfrm>
            <a:off x="377589" y="2684606"/>
            <a:ext cx="4040993" cy="28931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মোঃ ওমর ফারুক 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দারুল ফালাহ আলিম মাদ্রাসা 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চিরির বন্দর, দিনাজপুর,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০১৭১৮৯১০৯৪৪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ই-মেইল-omarict</a:t>
            </a:r>
            <a:r>
              <a:rPr lang="en-US" dirty="0">
                <a:latin typeface="+mj-lt"/>
                <a:cs typeface="NikoshBAN" panose="02000000000000000000" pitchFamily="2" charset="0"/>
              </a:rPr>
              <a:t>30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0110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61EB2D-C668-44F1-882E-41486DAB25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74199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416BBE5-BEB6-4579-AABA-9CEE11A814EE}"/>
              </a:ext>
            </a:extLst>
          </p:cNvPr>
          <p:cNvSpPr txBox="1">
            <a:spLocks/>
          </p:cNvSpPr>
          <p:nvPr/>
        </p:nvSpPr>
        <p:spPr>
          <a:xfrm>
            <a:off x="2792105" y="1448939"/>
            <a:ext cx="5638800" cy="990600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 দেখি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vlc-record-2019-10-25-19h21m38s-importance of ict[1] (2).mp4-">
            <a:hlinkClick r:id="" action="ppaction://media"/>
            <a:extLst>
              <a:ext uri="{FF2B5EF4-FFF2-40B4-BE49-F238E27FC236}">
                <a16:creationId xmlns:a16="http://schemas.microsoft.com/office/drawing/2014/main" id="{35B38237-C78A-4EC0-8B79-F9F26AB2203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60928" y="2881383"/>
            <a:ext cx="575879" cy="42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811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84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4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61EB2D-C668-44F1-882E-41486DAB2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296"/>
            <a:ext cx="12191999" cy="67419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17F5302-A36A-4F7C-80B6-12ED7ECD94FE}"/>
              </a:ext>
            </a:extLst>
          </p:cNvPr>
          <p:cNvSpPr/>
          <p:nvPr/>
        </p:nvSpPr>
        <p:spPr>
          <a:xfrm>
            <a:off x="1296538" y="3993675"/>
            <a:ext cx="9157647" cy="2156347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2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6000" dirty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6000" dirty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6000" dirty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6000" dirty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n w="5080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F20691-A803-4C4F-90F2-D38400B06B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3827" y="603913"/>
            <a:ext cx="4326340" cy="31731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586296440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61EB2D-C668-44F1-882E-41486DAB2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74199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3CACD98-EE61-47FD-A348-783657414AF2}"/>
              </a:ext>
            </a:extLst>
          </p:cNvPr>
          <p:cNvSpPr/>
          <p:nvPr/>
        </p:nvSpPr>
        <p:spPr>
          <a:xfrm>
            <a:off x="477673" y="3060951"/>
            <a:ext cx="11013742" cy="1749197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700"/>
              </a:spcBef>
            </a:pPr>
            <a:r>
              <a:rPr lang="en-US" alt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alt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alt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alt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alt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alt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alt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 </a:t>
            </a:r>
            <a:r>
              <a:rPr lang="en-US" alt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alt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Bef>
                <a:spcPts val="700"/>
              </a:spcBef>
            </a:pPr>
            <a:r>
              <a:rPr lang="en-US" alt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alt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ইন্টারনেটের ব্যবহার ব্যাখ্যা করতে পারবে</a:t>
            </a:r>
            <a:r>
              <a:rPr lang="en-US" alt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just">
              <a:spcBef>
                <a:spcPts val="700"/>
              </a:spcBef>
            </a:pPr>
            <a:r>
              <a:rPr lang="en-US" alt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alt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</a:t>
            </a:r>
            <a:r>
              <a:rPr lang="as-IN" alt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alt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alt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alt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alt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alt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alt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alt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alt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alt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alt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alt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alt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alt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োগায</a:t>
            </a:r>
            <a:r>
              <a:rPr lang="as-IN" alt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alt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alt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alt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</a:t>
            </a:r>
            <a:r>
              <a:rPr lang="as-IN" alt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alt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alt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alt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alt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alt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alt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alt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alt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alt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alt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alt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alt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en-US" alt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alt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alt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alt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alt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alt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alt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রতে</a:t>
            </a:r>
            <a:r>
              <a:rPr lang="en-US" alt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alt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5FC9D4-8832-4294-AD58-A96370A0C759}"/>
              </a:ext>
            </a:extLst>
          </p:cNvPr>
          <p:cNvSpPr txBox="1"/>
          <p:nvPr/>
        </p:nvSpPr>
        <p:spPr>
          <a:xfrm>
            <a:off x="4109113" y="1511490"/>
            <a:ext cx="2743200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n w="13462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n w="13462">
                <a:solidFill>
                  <a:schemeClr val="bg1"/>
                </a:solidFill>
                <a:prstDash val="solid"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6325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61EB2D-C668-44F1-882E-41486DAB2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7419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DD9D8B-380A-4121-B018-A79C7AD2F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1201002"/>
            <a:ext cx="4343400" cy="21228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9345A221-3AC0-4E9D-9EC2-7F750E1CF3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3940475"/>
            <a:ext cx="4469075" cy="20113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Content Placeholder 1">
            <a:extLst>
              <a:ext uri="{FF2B5EF4-FFF2-40B4-BE49-F238E27FC236}">
                <a16:creationId xmlns:a16="http://schemas.microsoft.com/office/drawing/2014/main" id="{7D822E95-1478-4D28-962F-90D4C3C4E6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606" y="1201002"/>
            <a:ext cx="5510284" cy="212287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084132-C1EC-4CCF-BB3A-A7AA138EA136}"/>
              </a:ext>
            </a:extLst>
          </p:cNvPr>
          <p:cNvSpPr txBox="1">
            <a:spLocks/>
          </p:cNvSpPr>
          <p:nvPr/>
        </p:nvSpPr>
        <p:spPr>
          <a:xfrm>
            <a:off x="344606" y="3436561"/>
            <a:ext cx="5510284" cy="389934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ইন্টারনেটের মাধ্যমে দৈনিক খবরের কাগজ পাঠ করা হচ্ছে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2EF22B2E-416D-4969-B848-1F4B41F042E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030" y="3940476"/>
            <a:ext cx="5559860" cy="2057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B0F62C-2CB0-4072-BBF8-EADECF2E4204}"/>
              </a:ext>
            </a:extLst>
          </p:cNvPr>
          <p:cNvSpPr txBox="1">
            <a:spLocks/>
          </p:cNvSpPr>
          <p:nvPr/>
        </p:nvSpPr>
        <p:spPr>
          <a:xfrm>
            <a:off x="254086" y="6122156"/>
            <a:ext cx="5696338" cy="55159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ইন্টারনেটের মাধ্যমে সরাসরি টিভি দেখা যাচ্ছে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7756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61EB2D-C668-44F1-882E-41486DAB2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741994"/>
          </a:xfrm>
          <a:prstGeom prst="rect">
            <a:avLst/>
          </a:prstGeom>
        </p:spPr>
      </p:pic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EF08F60A-AAB5-418E-AAF5-66F3F9D46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94" y="1107310"/>
            <a:ext cx="5772855" cy="24521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A1A91B-A7A9-4227-951B-26C37665A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922" y="3702305"/>
            <a:ext cx="5791200" cy="23982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0A05B6-81F7-4E43-B5A2-B9FF94FB7D87}"/>
              </a:ext>
            </a:extLst>
          </p:cNvPr>
          <p:cNvSpPr txBox="1">
            <a:spLocks/>
          </p:cNvSpPr>
          <p:nvPr/>
        </p:nvSpPr>
        <p:spPr>
          <a:xfrm>
            <a:off x="6755642" y="1018411"/>
            <a:ext cx="4649264" cy="508213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ইন্টারনেটের মাধ্যমে</a:t>
            </a: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জিপিএ প্রযুক্তি ব্যবহার করে গাড়ি ড্রাইভিং করা হচ্ছে।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586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61EB2D-C668-44F1-882E-41486DAB2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74199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04C6EED-77BC-47F7-914B-5CE549A9DEA8}"/>
              </a:ext>
            </a:extLst>
          </p:cNvPr>
          <p:cNvGrpSpPr/>
          <p:nvPr/>
        </p:nvGrpSpPr>
        <p:grpSpPr>
          <a:xfrm>
            <a:off x="3949320" y="1103199"/>
            <a:ext cx="3428999" cy="3659870"/>
            <a:chOff x="2514600" y="1107043"/>
            <a:chExt cx="3428999" cy="29355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20749C0-BBE5-4F40-9BE7-D619AF3DEA3B}"/>
                </a:ext>
              </a:extLst>
            </p:cNvPr>
            <p:cNvSpPr/>
            <p:nvPr/>
          </p:nvSpPr>
          <p:spPr>
            <a:xfrm>
              <a:off x="3077568" y="1107043"/>
              <a:ext cx="2502659" cy="61716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txBody>
            <a:bodyPr vert="horz" wrap="square">
              <a:spAutoFit/>
              <a:scene3d>
                <a:camera prst="perspectiveContrastingRightFacing" fov="2700000">
                  <a:rot lat="20400000" lon="21594000" rev="0"/>
                </a:camera>
                <a:lightRig rig="morning" dir="t"/>
              </a:scene3d>
              <a:sp3d extrusionH="38100" contourW="6350" prstMaterial="flat">
                <a:bevelT w="25400" h="152400"/>
                <a:bevelB h="63500"/>
              </a:sp3d>
            </a:bodyPr>
            <a:lstStyle/>
            <a:p>
              <a:r>
                <a:rPr lang="en-US" sz="4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4400" dirty="0">
                  <a:ln w="0"/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dirty="0">
                <a:ln w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EBD11A8-4FB4-4DDE-AEDD-834D97744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4600" y="1889960"/>
              <a:ext cx="3428999" cy="215265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4B610B1-3202-47F6-8700-F32049742B25}"/>
              </a:ext>
            </a:extLst>
          </p:cNvPr>
          <p:cNvSpPr/>
          <p:nvPr/>
        </p:nvSpPr>
        <p:spPr>
          <a:xfrm>
            <a:off x="450376" y="4899546"/>
            <a:ext cx="10426889" cy="685800"/>
          </a:xfrm>
          <a:prstGeom prst="rect">
            <a:avLst/>
          </a:prstGeom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2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sz="40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  </a:t>
            </a:r>
          </a:p>
        </p:txBody>
      </p:sp>
    </p:spTree>
    <p:extLst>
      <p:ext uri="{BB962C8B-B14F-4D97-AF65-F5344CB8AC3E}">
        <p14:creationId xmlns:p14="http://schemas.microsoft.com/office/powerpoint/2010/main" val="2971372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61EB2D-C668-44F1-882E-41486DAB2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7419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E3C16B-0185-49F8-A180-16428437BF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990" y="1179394"/>
            <a:ext cx="8789157" cy="2590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CE17536-1579-4547-B3E6-38316714C1BE}"/>
              </a:ext>
            </a:extLst>
          </p:cNvPr>
          <p:cNvSpPr/>
          <p:nvPr/>
        </p:nvSpPr>
        <p:spPr>
          <a:xfrm>
            <a:off x="968991" y="4048249"/>
            <a:ext cx="8789157" cy="255216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8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28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28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এরকম</a:t>
            </a:r>
            <a:r>
              <a:rPr lang="en-US" sz="28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ব্যক্তিকে</a:t>
            </a:r>
            <a:r>
              <a:rPr lang="en-US" sz="28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28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8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না।অন্য</a:t>
            </a:r>
            <a:r>
              <a:rPr lang="en-US" sz="28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হোক</a:t>
            </a:r>
            <a:r>
              <a:rPr lang="en-US" sz="28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আমাদেরকে</a:t>
            </a:r>
            <a:r>
              <a:rPr lang="en-US" sz="28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28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পাঠাতে</a:t>
            </a:r>
            <a:r>
              <a:rPr lang="en-US" sz="28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28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28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28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28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28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042160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425</Words>
  <Application>Microsoft Office PowerPoint</Application>
  <PresentationFormat>Widescreen</PresentationFormat>
  <Paragraphs>48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NikoshLightBAN</vt:lpstr>
      <vt:lpstr>Office Theme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USER</cp:lastModifiedBy>
  <cp:revision>3</cp:revision>
  <dcterms:created xsi:type="dcterms:W3CDTF">2019-10-25T12:54:45Z</dcterms:created>
  <dcterms:modified xsi:type="dcterms:W3CDTF">2019-10-25T15:26:03Z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1600689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S8.2.3</vt:lpwstr>
  </property>
</Properties>
</file>