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84" r:id="rId3"/>
    <p:sldId id="258" r:id="rId4"/>
    <p:sldId id="262" r:id="rId5"/>
    <p:sldId id="275" r:id="rId6"/>
    <p:sldId id="260" r:id="rId7"/>
    <p:sldId id="283" r:id="rId8"/>
    <p:sldId id="278" r:id="rId9"/>
    <p:sldId id="277" r:id="rId10"/>
    <p:sldId id="273" r:id="rId11"/>
    <p:sldId id="265" r:id="rId12"/>
    <p:sldId id="267" r:id="rId13"/>
    <p:sldId id="280" r:id="rId14"/>
    <p:sldId id="279" r:id="rId15"/>
    <p:sldId id="269" r:id="rId16"/>
    <p:sldId id="270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67" autoAdjust="0"/>
    <p:restoredTop sz="92150" autoAdjust="0"/>
  </p:normalViewPr>
  <p:slideViewPr>
    <p:cSldViewPr>
      <p:cViewPr varScale="1">
        <p:scale>
          <a:sx n="65" d="100"/>
          <a:sy n="65" d="100"/>
        </p:scale>
        <p:origin x="1236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084AA-D674-4BFF-9F0D-9D0AB5CDEA95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8FC52-5AD9-43F0-BD8A-6944E8FDF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2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8FC52-5AD9-43F0-BD8A-6944E8FDF1B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699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8FC52-5AD9-43F0-BD8A-6944E8FDF1B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19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7681B-6F22-4C7D-A6E5-69594547C8AA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788F-56E2-4680-B17B-1489FA1EA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02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7681B-6F22-4C7D-A6E5-69594547C8AA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788F-56E2-4680-B17B-1489FA1EA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3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7681B-6F22-4C7D-A6E5-69594547C8AA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788F-56E2-4680-B17B-1489FA1EA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1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7681B-6F22-4C7D-A6E5-69594547C8AA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788F-56E2-4680-B17B-1489FA1EA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309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7681B-6F22-4C7D-A6E5-69594547C8AA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788F-56E2-4680-B17B-1489FA1EA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40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7681B-6F22-4C7D-A6E5-69594547C8AA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788F-56E2-4680-B17B-1489FA1EA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86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7681B-6F22-4C7D-A6E5-69594547C8AA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788F-56E2-4680-B17B-1489FA1EA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9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7681B-6F22-4C7D-A6E5-69594547C8AA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788F-56E2-4680-B17B-1489FA1EA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58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7681B-6F22-4C7D-A6E5-69594547C8AA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788F-56E2-4680-B17B-1489FA1EA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6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7681B-6F22-4C7D-A6E5-69594547C8AA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788F-56E2-4680-B17B-1489FA1EA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59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7681B-6F22-4C7D-A6E5-69594547C8AA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C788F-56E2-4680-B17B-1489FA1EA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01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7681B-6F22-4C7D-A6E5-69594547C8AA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C788F-56E2-4680-B17B-1489FA1EA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30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0" y="381000"/>
            <a:ext cx="3810000" cy="1219200"/>
          </a:xfrm>
          <a:solidFill>
            <a:srgbClr val="00FF00"/>
          </a:solidFill>
        </p:spPr>
        <p:txBody>
          <a:bodyPr>
            <a:noAutofit/>
          </a:bodyPr>
          <a:lstStyle/>
          <a:p>
            <a:r>
              <a:rPr lang="bn-BD" sz="115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15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3238500" y="304800"/>
            <a:ext cx="2774418" cy="1279174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1830282"/>
            <a:ext cx="2590800" cy="40371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1752600"/>
            <a:ext cx="6172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সাজাদ মিয়া 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সহঃ শিক্ষক (আইসিটি)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সমতা স্কুল এন্ড কলেজ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ছাতক,সুনামগঞ্জ।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নংঃ </a:t>
            </a:r>
            <a:r>
              <a:rPr lang="bn-BD" sz="4000" dirty="0" smtClean="0">
                <a:solidFill>
                  <a:srgbClr val="002060"/>
                </a:solidFill>
                <a:latin typeface="MS Reference Sans Serif" panose="020B0604030504040204" pitchFamily="34" charset="0"/>
                <a:cs typeface="NikoshBAN" panose="02000000000000000000" pitchFamily="2" charset="0"/>
              </a:rPr>
              <a:t>01726015971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mdsajad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1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bn-BD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1643050"/>
            <a:ext cx="8262966" cy="483209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</a:t>
            </a:r>
            <a:endParaRPr lang="bn-BD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বাংলাদেশ ও বিশ্বপরি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চয়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৯ম</a:t>
            </a:r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endParaRPr lang="bn-BD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 সংখ্যাঃ ৯০</a:t>
            </a:r>
          </a:p>
          <a:p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 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২২/১০/২০১৯</a:t>
            </a:r>
            <a:endParaRPr lang="bn-BD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92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ছবিটি কিসের?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4600" y="5943600"/>
            <a:ext cx="4572000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কপোতাক্ষ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_44024309_416bangladesh1_afp (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708150"/>
            <a:ext cx="5943600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1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tAttachm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569" y="1323990"/>
            <a:ext cx="5553075" cy="424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00364" y="5774312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যমুনা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নদী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30426"/>
          </a:xfrm>
        </p:spPr>
        <p:txBody>
          <a:bodyPr>
            <a:noAutofit/>
          </a:bodyPr>
          <a:lstStyle/>
          <a:p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b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GB" sz="199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14241" y="2356833"/>
            <a:ext cx="333456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নদ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নদী</a:t>
            </a:r>
            <a:endParaRPr lang="en-GB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4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নদীমাতৃক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জীবনের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angladesh-river_1554200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500174"/>
            <a:ext cx="8001056" cy="5357826"/>
          </a:xfrm>
        </p:spPr>
      </p:pic>
      <p:sp>
        <p:nvSpPr>
          <p:cNvPr id="5" name="TextBox 4"/>
          <p:cNvSpPr txBox="1"/>
          <p:nvPr/>
        </p:nvSpPr>
        <p:spPr>
          <a:xfrm>
            <a:off x="3286116" y="357166"/>
            <a:ext cx="32861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নদী-বন্দর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285884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পানিসেচ</a:t>
            </a:r>
            <a:endParaRPr lang="en-GB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22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428736"/>
            <a:ext cx="7786742" cy="52149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5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643438" y="500042"/>
            <a:ext cx="4500562" cy="4857760"/>
          </a:xfrm>
        </p:spPr>
      </p:pic>
      <p:pic>
        <p:nvPicPr>
          <p:cNvPr id="14" name="Content Placeholder 13" descr="17074db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0" y="500042"/>
            <a:ext cx="4714876" cy="4857760"/>
          </a:xfrm>
        </p:spPr>
      </p:pic>
      <p:sp>
        <p:nvSpPr>
          <p:cNvPr id="16" name="TextBox 15"/>
          <p:cNvSpPr txBox="1"/>
          <p:nvPr/>
        </p:nvSpPr>
        <p:spPr>
          <a:xfrm>
            <a:off x="571472" y="6000768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1071538" y="5929330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786" y="928670"/>
            <a:ext cx="7572428" cy="1143008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571745"/>
            <a:ext cx="8229600" cy="2714644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804944"/>
              </p:ext>
            </p:extLst>
          </p:nvPr>
        </p:nvGraphicFramePr>
        <p:xfrm>
          <a:off x="714348" y="2428867"/>
          <a:ext cx="7572428" cy="2801315"/>
        </p:xfrm>
        <a:graphic>
          <a:graphicData uri="http://schemas.openxmlformats.org/drawingml/2006/table">
            <a:tbl>
              <a:tblPr firstRow="1" bandRow="1"/>
              <a:tblGrid>
                <a:gridCol w="3857652"/>
                <a:gridCol w="3714776"/>
              </a:tblGrid>
              <a:tr h="68373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নদ</a:t>
                      </a:r>
                      <a:endParaRPr lang="en-GB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নদী</a:t>
                      </a:r>
                      <a:endParaRPr lang="en-GB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50098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১।       </a:t>
                      </a:r>
                      <a:endParaRPr lang="en-GB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১।          </a:t>
                      </a:r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GB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83739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২।</a:t>
                      </a:r>
                      <a:endParaRPr lang="en-GB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২।</a:t>
                      </a:r>
                      <a:endParaRPr lang="en-GB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83739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৩।</a:t>
                      </a:r>
                      <a:endParaRPr lang="en-GB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৩।</a:t>
                      </a:r>
                      <a:endParaRPr lang="en-GB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510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নদী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পাড়ের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অসুবিধা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ক-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দলঃ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সুবিধাসমূহ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“””””””’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খ-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অসুবিধাসমূহ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“”””””"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34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 descr="burigong-fi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571612"/>
            <a:ext cx="8429644" cy="5286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ngladesh-river-chars_2842_600x4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2852"/>
            <a:ext cx="8643998" cy="57864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00174"/>
            <a:ext cx="8658228" cy="4668839"/>
          </a:xfrm>
        </p:spPr>
        <p:txBody>
          <a:bodyPr/>
          <a:lstStyle/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?                                                               </a:t>
            </a: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শাখা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নদী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সৃস্টি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                             </a:t>
            </a: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৩।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নদী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শাখা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নদী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উপনদী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</a:t>
            </a: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৪।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অর্থনীতির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বিকাশে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নদীর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অবদান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     	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63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b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বর্ণনামূলক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920" y="2143116"/>
            <a:ext cx="8401080" cy="34829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নদীকে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কেন্দ্র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জনবসতির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বিস্তরণ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66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msmm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3" y="0"/>
            <a:ext cx="9142797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786182" y="357166"/>
            <a:ext cx="2093843" cy="110799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190</Words>
  <Application>Microsoft Office PowerPoint</Application>
  <PresentationFormat>On-screen Show (4:3)</PresentationFormat>
  <Paragraphs>51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MS Reference Sans Serif</vt:lpstr>
      <vt:lpstr>NikoshBAN</vt:lpstr>
      <vt:lpstr>Times New Roman</vt:lpstr>
      <vt:lpstr>Office Theme</vt:lpstr>
      <vt:lpstr>স্বাগতম</vt:lpstr>
      <vt:lpstr>PowerPoint Presentation</vt:lpstr>
      <vt:lpstr>পাঠ পরিচিতি</vt:lpstr>
      <vt:lpstr>ছবিটি কিসের? </vt:lpstr>
      <vt:lpstr>PowerPoint Presentation</vt:lpstr>
      <vt:lpstr> আজকের পাঠঃ  </vt:lpstr>
      <vt:lpstr>শিখনফল</vt:lpstr>
      <vt:lpstr>PowerPoint Presentation</vt:lpstr>
      <vt:lpstr>পানিসেচ</vt:lpstr>
      <vt:lpstr>PowerPoint Presentation</vt:lpstr>
      <vt:lpstr>    জোড়ায় কাজ</vt:lpstr>
      <vt:lpstr>দলীয় কাজ</vt:lpstr>
      <vt:lpstr>PowerPoint Presentation</vt:lpstr>
      <vt:lpstr>PowerPoint Presentation</vt:lpstr>
      <vt:lpstr>মূল্যায়ন</vt:lpstr>
      <vt:lpstr>বাড়ির কাজ  বর্ণনামূলক প্রশ্নঃ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Windows User</cp:lastModifiedBy>
  <cp:revision>74</cp:revision>
  <dcterms:created xsi:type="dcterms:W3CDTF">2014-08-13T03:56:30Z</dcterms:created>
  <dcterms:modified xsi:type="dcterms:W3CDTF">2019-10-25T13:56:57Z</dcterms:modified>
</cp:coreProperties>
</file>