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2" r:id="rId2"/>
    <p:sldId id="289" r:id="rId3"/>
    <p:sldId id="264" r:id="rId4"/>
    <p:sldId id="285" r:id="rId5"/>
    <p:sldId id="276" r:id="rId6"/>
    <p:sldId id="279" r:id="rId7"/>
    <p:sldId id="284" r:id="rId8"/>
    <p:sldId id="273" r:id="rId9"/>
    <p:sldId id="288" r:id="rId10"/>
    <p:sldId id="283" r:id="rId11"/>
    <p:sldId id="282" r:id="rId12"/>
    <p:sldId id="278" r:id="rId13"/>
    <p:sldId id="287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066" autoAdjust="0"/>
  </p:normalViewPr>
  <p:slideViewPr>
    <p:cSldViewPr>
      <p:cViewPr varScale="1">
        <p:scale>
          <a:sx n="66" d="100"/>
          <a:sy n="66" d="100"/>
        </p:scale>
        <p:origin x="11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75B4B-CFBE-4164-90E3-BBD99D29A6FB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749DA-0B42-4FA9-8EDE-5CDA02652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6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749DA-0B42-4FA9-8EDE-5CDA026524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2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7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4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9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6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3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1905000"/>
            <a:ext cx="6477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6743" y="228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11530"/>
              </p:ext>
            </p:extLst>
          </p:nvPr>
        </p:nvGraphicFramePr>
        <p:xfrm>
          <a:off x="526143" y="1981200"/>
          <a:ext cx="8153400" cy="4053840"/>
        </p:xfrm>
        <a:graphic>
          <a:graphicData uri="http://schemas.openxmlformats.org/drawingml/2006/table">
            <a:tbl>
              <a:tblPr firstRow="1" bandRow="1"/>
              <a:tblGrid>
                <a:gridCol w="1600201"/>
                <a:gridCol w="2819400"/>
                <a:gridCol w="3733799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সমাসের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accent4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অর্থপ্রাধান্য</a:t>
                      </a:r>
                      <a:endParaRPr lang="en-US" sz="2800" dirty="0">
                        <a:solidFill>
                          <a:schemeClr val="accent4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দ্বন্দ্ব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পড়া ও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লেখা=পড়ালেখা।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কর্মধারয়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সিং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হ চিহ্নিত আসন=সিংহাসন।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তৎপুরুষ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দেশের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সেবা=দেশসেবা।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বহুব্রীহি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 ব্রীহি (ধান) আছে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যার=বহুব্রীহি।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দ্বিগু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শত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অব্দের সমাহার=শতাব্দী।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অব্যয়ীভাব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-------------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শহরের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সদৃশ=উপশহর।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73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92414"/>
              </p:ext>
            </p:extLst>
          </p:nvPr>
        </p:nvGraphicFramePr>
        <p:xfrm>
          <a:off x="495300" y="1524000"/>
          <a:ext cx="8153400" cy="4053840"/>
        </p:xfrm>
        <a:graphic>
          <a:graphicData uri="http://schemas.openxmlformats.org/drawingml/2006/table">
            <a:tbl>
              <a:tblPr firstRow="1" bandRow="1"/>
              <a:tblGrid>
                <a:gridCol w="1600201"/>
                <a:gridCol w="2819400"/>
                <a:gridCol w="3733799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সমাসের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অর্থপ্রাধান্য</a:t>
                      </a:r>
                      <a:r>
                        <a:rPr lang="bn-BD" sz="28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দ্বন্দ্ব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উভয়পদের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পড়া ও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লেখা=পড়ালেখা।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কর্মধারয়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পরপদের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সিং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হ চিহ্নিত আসন=সিংহাসন।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তৎপুরুষ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পরপদের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দেশের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সেবা=দেশসেবা।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বহুব্রীহি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ভিন্নপদের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বহু ব্রীহি (ধান) আছে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যার=বহুব্রীহি।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দ্বিগু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পুর্বপদের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শত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অব্দের সমাহার=শতাব্দী।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অব্যয়ীভাব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পুর্বপদের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শহরের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সদৃশ=উপশহর।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4542" y="1041231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799" y="3200400"/>
            <a:ext cx="8229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ব্যাসবাক্যসহ সমাস নির্ণয় করঃ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দম্পতি,ধানক্ষেত,প্রগতি,বেতার,সহশিক্ষা,অনুগমন,ধামাধরা,অসুর,কদাচার,উদ্বেল।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1041231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06600" y="53300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১।অর্থপ্রাধান্য বিচারে সমাস চার প্রকার,যুক্তিসহকারে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7400" y="0"/>
            <a:ext cx="1600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57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5889"/>
            <a:ext cx="7434943" cy="447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0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238500" y="304800"/>
            <a:ext cx="2774418" cy="1279174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830282"/>
            <a:ext cx="2590800" cy="4037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 smtClean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971" y="515257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শ্রেণিঃনবম     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বিষয়ঃবাংলা ভাষার ব্যাকরণ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অধ্যায়ঃ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৩য়</a:t>
            </a:r>
          </a:p>
          <a:p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মোট 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শিক্ষার্থীঃ৫০জন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সময়ঃ৫০ মিনিট  </a:t>
            </a:r>
            <a:endParaRPr lang="en-US" sz="4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২২/১০/২০১৯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913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482163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941" y="3865588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 ও বাবা =মা-বাবা।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941" y="5638800"/>
            <a:ext cx="8650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এভাবে একাধীক পদের মিলনের নাম কী?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628" y="201385"/>
            <a:ext cx="2129972" cy="2691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814" y="529335"/>
            <a:ext cx="2129972" cy="25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00" y="536592"/>
            <a:ext cx="2129972" cy="25273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217" y="494863"/>
            <a:ext cx="1421493" cy="25273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42" y="529335"/>
            <a:ext cx="1502229" cy="250371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39686" y="3051439"/>
            <a:ext cx="1475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3022163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বাবা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05143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মা-বাবা।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7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524000"/>
            <a:ext cx="9144000" cy="228600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2609" y="256283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 ও তার প্রকারভেদ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9686" y="185883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12800"/>
            <a:ext cx="7467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BD" sz="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  <a:r>
              <a:rPr lang="bn-BD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bn-BD" sz="3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১।সমাসের সংগা বলতে পারবে।</a:t>
            </a:r>
          </a:p>
          <a:p>
            <a:r>
              <a:rPr lang="bn-BD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২।সমাসের গঠন সম্পর্কে বলতে পারবে।</a:t>
            </a:r>
          </a:p>
          <a:p>
            <a:r>
              <a:rPr lang="bn-BD" sz="3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।সমাসের প্রকারভেদ বলতে পারবে।</a:t>
            </a:r>
          </a:p>
          <a:p>
            <a:r>
              <a:rPr lang="bn-BD" sz="3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৩।সমাস নির্নয় ও ব্যাসবাক্য গঠন করতে পারবে।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3256" y="45028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দেশসেবা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029896"/>
            <a:ext cx="1371600" cy="58477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3256" y="3332019"/>
            <a:ext cx="24819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দেশের সেবা=?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দেশসেবা=?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দেশের=?</a:t>
            </a:r>
          </a:p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সেবা=?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7896" y="3304411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ব্যাসবাক্য।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সমস্ত পদ।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পূর্বপদ।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পরপদ।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5338" y="6005413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 মানে সংক্ষেপণ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194" y="615211"/>
            <a:ext cx="6179324" cy="6858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3842" y="3381245"/>
            <a:ext cx="2104573" cy="215465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5306" y="3388788"/>
            <a:ext cx="2113979" cy="214711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406952" y="5907345"/>
            <a:ext cx="4065344" cy="762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3" grpId="0"/>
      <p:bldP spid="14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06284" y="2217041"/>
            <a:ext cx="1905000" cy="196414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3092399" y="2729153"/>
            <a:ext cx="250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74816" y="1783075"/>
            <a:ext cx="1685427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Oval 6"/>
          <p:cNvSpPr/>
          <p:nvPr/>
        </p:nvSpPr>
        <p:spPr>
          <a:xfrm>
            <a:off x="5425584" y="1945132"/>
            <a:ext cx="1428466" cy="97837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/>
          <p:nvPr/>
        </p:nvSpPr>
        <p:spPr>
          <a:xfrm>
            <a:off x="5349384" y="3573184"/>
            <a:ext cx="1580866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Oval 8"/>
          <p:cNvSpPr/>
          <p:nvPr/>
        </p:nvSpPr>
        <p:spPr>
          <a:xfrm>
            <a:off x="3579712" y="925619"/>
            <a:ext cx="1559838" cy="10369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/>
          <p:cNvSpPr/>
          <p:nvPr/>
        </p:nvSpPr>
        <p:spPr>
          <a:xfrm>
            <a:off x="1947050" y="3214981"/>
            <a:ext cx="1430488" cy="100588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/>
          <p:cNvSpPr/>
          <p:nvPr/>
        </p:nvSpPr>
        <p:spPr>
          <a:xfrm>
            <a:off x="3615550" y="4545304"/>
            <a:ext cx="1695734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3767950" y="1001366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1913" y="2127046"/>
            <a:ext cx="1352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5617" y="3781071"/>
            <a:ext cx="1352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solidFill>
                  <a:srgbClr val="C00000"/>
                </a:solidFill>
              </a:rPr>
              <a:t>তৎপুরুষ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5550" y="4740894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0794" y="348237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দ্বিগু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1962575"/>
            <a:ext cx="141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অব্যয়ীভাব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0794" y="69140"/>
            <a:ext cx="5326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সমাস কত প্রকার?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6942" y="-32792"/>
            <a:ext cx="4332617" cy="9233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2291717" y="5688764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সমাস ছয় প্রকার।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7930" y="5850094"/>
            <a:ext cx="4343400" cy="5334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3" grpId="0"/>
      <p:bldP spid="4" grpId="0" animBg="1"/>
      <p:bldP spid="12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2057400" cy="38264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19200"/>
            <a:ext cx="2362200" cy="3833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57" y="1219200"/>
            <a:ext cx="2990850" cy="38264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2457" y="5871865"/>
            <a:ext cx="7639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সিংহ চিহ্নিত আসন=সিংহাসন</a:t>
            </a:r>
            <a:r>
              <a:rPr lang="bn-BD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11399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সিংহ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2300" y="504562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আসন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5114" y="505243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সিংহাসন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bangla 2 soma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bangla 2 somas1</Template>
  <TotalTime>33</TotalTime>
  <Words>266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MS Reference Sans Serif</vt:lpstr>
      <vt:lpstr>NikoshBAN</vt:lpstr>
      <vt:lpstr>Times New Roman</vt:lpstr>
      <vt:lpstr>Vrinda</vt:lpstr>
      <vt:lpstr>bangla 2 somas1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11</cp:revision>
  <dcterms:created xsi:type="dcterms:W3CDTF">2014-09-20T07:36:46Z</dcterms:created>
  <dcterms:modified xsi:type="dcterms:W3CDTF">2019-10-25T13:57:43Z</dcterms:modified>
</cp:coreProperties>
</file>