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8" r:id="rId4"/>
    <p:sldId id="272" r:id="rId5"/>
    <p:sldId id="260" r:id="rId6"/>
    <p:sldId id="261" r:id="rId7"/>
    <p:sldId id="275" r:id="rId8"/>
    <p:sldId id="274" r:id="rId9"/>
    <p:sldId id="264" r:id="rId10"/>
    <p:sldId id="276" r:id="rId11"/>
    <p:sldId id="265" r:id="rId12"/>
    <p:sldId id="268" r:id="rId13"/>
    <p:sldId id="266" r:id="rId14"/>
    <p:sldId id="269" r:id="rId15"/>
    <p:sldId id="270" r:id="rId16"/>
    <p:sldId id="271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772400" cy="1470025"/>
          </a:xfrm>
        </p:spPr>
        <p:txBody>
          <a:bodyPr>
            <a:norm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সবাইকে শুভেচ্ছা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1752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fg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5866"/>
            <a:ext cx="9144000" cy="55021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3238500" y="304800"/>
            <a:ext cx="2774418" cy="1279174"/>
          </a:xfrm>
          <a:prstGeom prst="flowChartPunchedTape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1830282"/>
            <a:ext cx="2590800" cy="40371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1752600"/>
            <a:ext cx="6172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সাজাদ মিয়া 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সহঃ শিক্ষক (আইসিটি)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সমতা স্কুল এন্ড কলেজ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ছাতক,সুনামগঞ্জ।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 নংঃ </a:t>
            </a:r>
            <a:r>
              <a:rPr lang="bn-BD" sz="4000" dirty="0" smtClean="0">
                <a:solidFill>
                  <a:srgbClr val="002060"/>
                </a:solidFill>
                <a:latin typeface="MS Reference Sans Serif" panose="020B0604030504040204" pitchFamily="34" charset="0"/>
                <a:cs typeface="NikoshBAN" panose="02000000000000000000" pitchFamily="2" charset="0"/>
              </a:rPr>
              <a:t>01726015971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ই-মেইলঃ mdsajad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14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শ্রেণীঃঅষ্টম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বিষয়ঃতথ্য ও যোগাযোগ প্রযুক্তি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২য়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শিক্ষার্থীর সংখ্যাঃ৫০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৫০ মিনিট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২২/১০/২০১৯</a:t>
            </a: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ছবিগুলো কিসের?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firewal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2133600"/>
            <a:ext cx="5067300" cy="3931602"/>
          </a:xfrm>
        </p:spPr>
      </p:pic>
      <p:pic>
        <p:nvPicPr>
          <p:cNvPr id="5" name="Picture 4" descr="computer-network-networking-aust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2133600"/>
            <a:ext cx="3581400" cy="3931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6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8800" b="1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8800" b="1" dirty="0" err="1">
                <a:latin typeface="NikoshBAN" pitchFamily="2" charset="0"/>
                <a:cs typeface="NikoshBAN" pitchFamily="2" charset="0"/>
              </a:rPr>
              <a:t>ঃ</a:t>
            </a:r>
            <a:endParaRPr lang="bn-BD" sz="8800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       নেটওয়ার্কের ধারণা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 পাঠ শেষে শিক্ষার্থীরা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………………</a:t>
            </a:r>
          </a:p>
          <a:p>
            <a:pPr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১।কম্পিউটার নেটওয়ার্ক সংজ্ঞায়িত করতে পারবে।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২।সার্ভার ও ক্লায়েন্ট ব্যাখ্যা করতে পারবে।</a:t>
            </a:r>
          </a:p>
          <a:p>
            <a:pPr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৩।বিভিন্ন ধরণের টপোলজির সুবিধা ও অসুবিধা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নির্ণয় করতে পারবে।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ebserver-backbone-sm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0"/>
            <a:ext cx="4419600" cy="4210050"/>
          </a:xfrm>
          <a:prstGeom prst="rect">
            <a:avLst/>
          </a:prstGeom>
        </p:spPr>
      </p:pic>
      <p:pic>
        <p:nvPicPr>
          <p:cNvPr id="6" name="Picture 5" descr="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990600"/>
            <a:ext cx="4343400" cy="4114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981200" y="5638800"/>
            <a:ext cx="60198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নেটওয়ার্কিং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14400"/>
            <a:ext cx="4191000" cy="4114800"/>
          </a:xfrm>
        </p:spPr>
      </p:pic>
      <p:pic>
        <p:nvPicPr>
          <p:cNvPr id="5" name="Picture 4" descr="firewa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762000"/>
            <a:ext cx="4191000" cy="4191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181600" y="5486400"/>
            <a:ext cx="2209800" cy="762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ক্লায়েন্ট</a:t>
            </a:r>
            <a:endParaRPr lang="en-US" sz="3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00" y="5486400"/>
            <a:ext cx="21336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সার্ভার</a:t>
            </a:r>
            <a:endParaRPr lang="en-US" sz="3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Arrow Connector 8"/>
          <p:cNvCxnSpPr>
            <a:stCxn id="7" idx="0"/>
          </p:cNvCxnSpPr>
          <p:nvPr/>
        </p:nvCxnSpPr>
        <p:spPr>
          <a:xfrm rot="5400000" flipH="1" flipV="1">
            <a:off x="1981994" y="5181600"/>
            <a:ext cx="6088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6324600" y="51816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5400" dirty="0" smtClean="0"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5400" dirty="0" smtClean="0">
                <a:latin typeface="NikoshBAN" pitchFamily="2" charset="0"/>
                <a:cs typeface="NikoshBAN" pitchFamily="2" charset="0"/>
              </a:rPr>
            </a:b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47800"/>
          </a:xfrm>
        </p:spPr>
        <p:txBody>
          <a:bodyPr/>
          <a:lstStyle/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সার্ভার ও ক্লায়েন্ট এর পার্থক্য লিখ।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সার্ভার ও ক্লায়েন্ট এর পার্থক্য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057400"/>
          <a:ext cx="8229600" cy="3322320"/>
        </p:xfrm>
        <a:graphic>
          <a:graphicData uri="http://schemas.openxmlformats.org/drawingml/2006/table">
            <a:tbl>
              <a:tblPr firstRow="1" bandRow="1"/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সার্ভার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ক্লায়েন্ট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সার্ভার অর্থ</a:t>
                      </a:r>
                      <a:r>
                        <a:rPr lang="bn-BD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সেবা দেয়া।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ক্লায়েন্ট অর্থ</a:t>
                      </a:r>
                      <a:r>
                        <a:rPr lang="bn-BD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সেবা নেয়া।</a:t>
                      </a:r>
                      <a:endParaRPr lang="en-US" sz="24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সার্ভার হচ্ছে মোটামুটি শক্তিশালী কম্পিউটার  যেটি নেটওয়ার্কের অন্য কম্পিউটারকে নানা রকম সেবা দিয়ে থাকে।</a:t>
                      </a:r>
                    </a:p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যে সব কম্পিউটার সার্ভার থেকে কোন ধরনের তথ্য নেয় তাকে ক্লায়েন্ট বলে।</a:t>
                      </a:r>
                      <a:endParaRPr lang="en-US" sz="24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etworkin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33400"/>
            <a:ext cx="4457700" cy="3810000"/>
          </a:xfrm>
        </p:spPr>
      </p:pic>
      <p:sp>
        <p:nvSpPr>
          <p:cNvPr id="5" name="Rectangle 4"/>
          <p:cNvSpPr/>
          <p:nvPr/>
        </p:nvSpPr>
        <p:spPr>
          <a:xfrm>
            <a:off x="457200" y="4724400"/>
            <a:ext cx="25146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বাস টপোলজি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r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609600"/>
            <a:ext cx="4419600" cy="36576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86400" y="4800600"/>
            <a:ext cx="2334981" cy="1154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রিং টপোলজি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572000" cy="2667000"/>
          </a:xfrm>
        </p:spPr>
      </p:pic>
      <p:pic>
        <p:nvPicPr>
          <p:cNvPr id="5" name="Picture 4" descr="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0"/>
            <a:ext cx="3581400" cy="2590800"/>
          </a:xfrm>
          <a:prstGeom prst="rect">
            <a:avLst/>
          </a:prstGeom>
        </p:spPr>
      </p:pic>
      <p:pic>
        <p:nvPicPr>
          <p:cNvPr id="6" name="Picture 5" descr="s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3200400"/>
            <a:ext cx="5029200" cy="24003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09600" y="2667000"/>
            <a:ext cx="2895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ট্রি টপোলজি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867400" y="2667000"/>
            <a:ext cx="2438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মেশ টপোলজি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362200" y="6019800"/>
            <a:ext cx="3200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স্টার টপোলজি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শাপলা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-বাস টপোলজির সুবিধা ও অসুবিধা লিখ।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২।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গোলাপ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-স্টার টপোলজির সুবিধা ও অসুবিধা লিখ।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৩।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রজনীগন্ধা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-রিং টপোলজির সুবিধা ও অসুবিধা লিখ।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809053"/>
              </p:ext>
            </p:extLst>
          </p:nvPr>
        </p:nvGraphicFramePr>
        <p:xfrm>
          <a:off x="152400" y="1447800"/>
          <a:ext cx="8763001" cy="4693920"/>
        </p:xfrm>
        <a:graphic>
          <a:graphicData uri="http://schemas.openxmlformats.org/drawingml/2006/table">
            <a:tbl>
              <a:tblPr firstRow="1" bandRow="1"/>
              <a:tblGrid>
                <a:gridCol w="1371600"/>
                <a:gridCol w="2971800"/>
                <a:gridCol w="4419601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টপোলজি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সুবিধা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অসুবিধা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1371600">
                <a:tc>
                  <a:txBody>
                    <a:bodyPr/>
                    <a:lstStyle/>
                    <a:p>
                      <a:pPr algn="l"/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বাস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এ টপোলজি তৈরি</a:t>
                      </a:r>
                      <a:r>
                        <a:rPr lang="bn-BD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সহজ।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এ টপোলজিতে কোন সমস্যা</a:t>
                      </a:r>
                      <a:r>
                        <a:rPr lang="bn-BD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দেখা দিলে সহজে সমাধান করা যায় না।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1371600">
                <a:tc>
                  <a:txBody>
                    <a:bodyPr/>
                    <a:lstStyle/>
                    <a:p>
                      <a:pPr algn="l"/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স্টার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একটি</a:t>
                      </a:r>
                      <a:r>
                        <a:rPr lang="bn-BD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কম্পিউটার নষ্ট হয়ে গেলেও নেটওয়ার্কিং অব্যাহত থাকে।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ডাটা</a:t>
                      </a:r>
                      <a:r>
                        <a:rPr lang="bn-BD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আদান-প্রদান গতি কম।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1371600">
                <a:tc>
                  <a:txBody>
                    <a:bodyPr/>
                    <a:lstStyle/>
                    <a:p>
                      <a:pPr algn="l"/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রিং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এর গঠন</a:t>
                      </a:r>
                      <a:r>
                        <a:rPr lang="bn-BD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তুলনামূলক সহজ।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একটি</a:t>
                      </a:r>
                      <a:r>
                        <a:rPr lang="bn-BD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কম্পিউটার নষ্ট হয়ে গেলে সম্পূর্ণ নেটওয়ার্ক অচল হয়ে যায়।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228600"/>
            <a:ext cx="876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দলীয় কাজঃ বাস,স্টার ও রিং টপোলজির সুবিধা ও অসুবিধা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মুল্যায়ন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971800"/>
            <a:ext cx="8229600" cy="2895600"/>
          </a:xfrm>
        </p:spPr>
        <p:txBody>
          <a:bodyPr/>
          <a:lstStyle/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১।নেটওয়ার্ক কি?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২।কম্পিউটার নেটওয়ার্কে কী কী অংশ অপরিহার্য?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৩।চিত্রের টপোলজিটি কিভাবে কাজ করে?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৪।নেটওয়ার্ক সংশ্লিষ্ট বিভিন্ন যন্ত্রপাতির বর্নণা দাও।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c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609600"/>
            <a:ext cx="5943600" cy="2286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5400" dirty="0" smtClean="0"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5400" dirty="0" smtClean="0">
                <a:latin typeface="NikoshBAN" pitchFamily="2" charset="0"/>
                <a:cs typeface="NikoshBAN" pitchFamily="2" charset="0"/>
              </a:rPr>
            </a:b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4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বাস টপোলজির সংগঠন বর্ণনা কর।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04800" y="533400"/>
            <a:ext cx="8305800" cy="61722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ধন্যবাদ সবাইকে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296</Words>
  <Application>Microsoft Office PowerPoint</Application>
  <PresentationFormat>On-screen Show (4:3)</PresentationFormat>
  <Paragraphs>65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MS Reference Sans Serif</vt:lpstr>
      <vt:lpstr>NikoshBAN</vt:lpstr>
      <vt:lpstr>Times New Roman</vt:lpstr>
      <vt:lpstr>Vrinda</vt:lpstr>
      <vt:lpstr>Office Theme</vt:lpstr>
      <vt:lpstr>সবাইকে শুভেচ্ছা</vt:lpstr>
      <vt:lpstr>PowerPoint Presentation</vt:lpstr>
      <vt:lpstr>পাঠ পরিচিতি</vt:lpstr>
      <vt:lpstr>ছবিগুলো কিসের?</vt:lpstr>
      <vt:lpstr>PowerPoint Presentation</vt:lpstr>
      <vt:lpstr>শিখনফল</vt:lpstr>
      <vt:lpstr>PowerPoint Presentation</vt:lpstr>
      <vt:lpstr>PowerPoint Presentation</vt:lpstr>
      <vt:lpstr> জোড়ায় কাজ </vt:lpstr>
      <vt:lpstr> সার্ভার ও ক্লায়েন্ট এর পার্থক্য</vt:lpstr>
      <vt:lpstr>PowerPoint Presentation</vt:lpstr>
      <vt:lpstr>PowerPoint Presentation</vt:lpstr>
      <vt:lpstr>দলীয় কাজ</vt:lpstr>
      <vt:lpstr>PowerPoint Presentation</vt:lpstr>
      <vt:lpstr>মুল্যায়ন </vt:lpstr>
      <vt:lpstr> বাড়ির কাজ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সবাইকে শুভেচ্ছা</dc:title>
  <dc:creator>PC</dc:creator>
  <cp:lastModifiedBy>Windows User</cp:lastModifiedBy>
  <cp:revision>98</cp:revision>
  <dcterms:created xsi:type="dcterms:W3CDTF">2006-08-16T00:00:00Z</dcterms:created>
  <dcterms:modified xsi:type="dcterms:W3CDTF">2019-10-25T13:59:37Z</dcterms:modified>
</cp:coreProperties>
</file>