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6" r:id="rId3"/>
    <p:sldId id="257" r:id="rId4"/>
    <p:sldId id="266" r:id="rId5"/>
    <p:sldId id="267" r:id="rId6"/>
    <p:sldId id="258" r:id="rId7"/>
    <p:sldId id="264" r:id="rId8"/>
    <p:sldId id="260" r:id="rId9"/>
    <p:sldId id="263" r:id="rId10"/>
    <p:sldId id="270" r:id="rId11"/>
    <p:sldId id="272" r:id="rId12"/>
    <p:sldId id="268" r:id="rId13"/>
    <p:sldId id="274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6" d="100"/>
          <a:sy n="66" d="100"/>
        </p:scale>
        <p:origin x="13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8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2209800"/>
            <a:ext cx="6705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u="sng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39624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অসহায়</a:t>
            </a:r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endParaRPr lang="en-US" sz="36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114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নির্মম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endParaRPr lang="en-US" sz="3200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143000"/>
            <a:ext cx="3124200" cy="2590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43434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4419600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ছাত্রাবাস,বস্তি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ওজাড়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’। -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u="sng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8034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১।কবিতাটি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২।জলপাই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টেঙ্ককে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৩।উদ্দীপকের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ভাবটি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উদ্দিপকে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।–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মন্তব্যটির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যথার্থতা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52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600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3581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914400"/>
            <a:ext cx="38862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3581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ট্যাঙ্ক</a:t>
            </a:r>
            <a:endParaRPr lang="en-US" sz="2800" u="sng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freedom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03" y="838200"/>
            <a:ext cx="3802739" cy="2667000"/>
          </a:xfrm>
          <a:prstGeom prst="rect">
            <a:avLst/>
          </a:prstGeom>
        </p:spPr>
      </p:pic>
      <p:pic>
        <p:nvPicPr>
          <p:cNvPr id="9" name="Picture 8" descr="fre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838200"/>
            <a:ext cx="3886200" cy="2743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4114800" y="1371600"/>
            <a:ext cx="1676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14800" y="14478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14800" y="1295400"/>
            <a:ext cx="2209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57800" y="3657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নির্মম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হত্যাকান্ড</a:t>
            </a:r>
            <a:endParaRPr lang="en-US" sz="2800" u="sng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u="sng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জলপাই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ট্যাঙ্ক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ঘটিয়েছিল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 set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84"/>
            <a:ext cx="9144000" cy="68404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2895600"/>
            <a:ext cx="662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238500" y="304800"/>
            <a:ext cx="2774418" cy="1279174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830282"/>
            <a:ext cx="2590800" cy="4037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752600"/>
            <a:ext cx="617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সাজাদ মিয়া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 (আইসিটি)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 স্কুল এন্ড কলেজ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</a:t>
            </a:r>
            <a:r>
              <a:rPr lang="bn-BD" sz="4000" dirty="0" smtClean="0">
                <a:solidFill>
                  <a:srgbClr val="00206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01726015971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mdsajad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57200"/>
            <a:ext cx="77724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u="sng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	: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	:   ৫০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	:  বাংলা-১ম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	:  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২২/১০/২০১৯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জন্যে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0" y="4038600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শামসুর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5400" u="sng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পাঠ শেষে শিক্ষার্থীরা </a:t>
            </a: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২।  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I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বাঙালীদের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19400" y="914400"/>
            <a:ext cx="3276600" cy="4524829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914400"/>
            <a:ext cx="3276600" cy="4495800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28194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শামসুর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রাহমান</a:t>
            </a:r>
            <a:endParaRPr lang="en-US" sz="4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867400" y="1524000"/>
            <a:ext cx="1219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 rot="2264562">
            <a:off x="6627487" y="373607"/>
            <a:ext cx="2514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2797848">
            <a:off x="7036563" y="579545"/>
            <a:ext cx="17395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নরসিংদী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জেলার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রায়পুরা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থানার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পাড়াতলী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 rot="2628540">
            <a:off x="6538558" y="301179"/>
            <a:ext cx="2647464" cy="1682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2660324">
            <a:off x="6391004" y="92445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পৈত্রিক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নিবাস</a:t>
            </a:r>
            <a:endParaRPr lang="en-US" sz="3200" u="sng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2057400" y="1600200"/>
            <a:ext cx="1066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 rot="875720">
            <a:off x="228600" y="228600"/>
            <a:ext cx="18288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5896594">
            <a:off x="-75407" y="1206356"/>
            <a:ext cx="237757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১৯২৯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২৪শে </a:t>
            </a:r>
          </a:p>
          <a:p>
            <a:pPr algn="ctr"/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 rot="1034902">
            <a:off x="228600" y="228600"/>
            <a:ext cx="1828800" cy="28956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030843">
            <a:off x="129977" y="1207902"/>
            <a:ext cx="1967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4800" u="sng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10800000" flipV="1">
            <a:off x="1981200" y="4267200"/>
            <a:ext cx="990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 rot="19179769">
            <a:off x="157826" y="4292232"/>
            <a:ext cx="1984922" cy="262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14167254">
            <a:off x="-137386" y="5125415"/>
            <a:ext cx="2641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১৭ আগস্ট,২০০৬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019800" y="3886200"/>
            <a:ext cx="990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934200" y="2971800"/>
            <a:ext cx="2209800" cy="3657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 rot="13948051">
            <a:off x="-178669" y="4542372"/>
            <a:ext cx="2643336" cy="219726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Oval 46"/>
          <p:cNvSpPr/>
          <p:nvPr/>
        </p:nvSpPr>
        <p:spPr>
          <a:xfrm rot="976518">
            <a:off x="6972154" y="3240086"/>
            <a:ext cx="2193850" cy="34675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6519746">
            <a:off x="6625462" y="4291784"/>
            <a:ext cx="3051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রৌদ্র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করোটিতে,বন্দী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শিবির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থেকে,বাংলাদেশ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,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বিধ্বস্ত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নীলিমা</a:t>
            </a:r>
            <a:endParaRPr lang="en-US" sz="2800" dirty="0"/>
          </a:p>
        </p:txBody>
      </p:sp>
      <p:sp>
        <p:nvSpPr>
          <p:cNvPr id="50" name="Oval 49"/>
          <p:cNvSpPr/>
          <p:nvPr/>
        </p:nvSpPr>
        <p:spPr>
          <a:xfrm rot="892592">
            <a:off x="6963485" y="3235531"/>
            <a:ext cx="2199028" cy="36180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6540475">
            <a:off x="6717837" y="4407278"/>
            <a:ext cx="2734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কাব্যগ্রন্থ</a:t>
            </a:r>
            <a:endParaRPr lang="en-US" sz="3600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4137794">
            <a:off x="441893" y="527069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3600" u="sng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20" grpId="0" animBg="1"/>
      <p:bldP spid="21" grpId="0"/>
      <p:bldP spid="28" grpId="0" animBg="1"/>
      <p:bldP spid="30" grpId="0"/>
      <p:bldP spid="46" grpId="0" animBg="1"/>
      <p:bldP spid="50" grpId="0" animBg="1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533400"/>
            <a:ext cx="2590800" cy="1447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0" y="2286000"/>
            <a:ext cx="2667000" cy="2133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2819400" cy="121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থুত্থুড়ে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324600" y="685800"/>
            <a:ext cx="28194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বয়সের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ভারে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ভারাক্রান্ত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1066800"/>
            <a:ext cx="441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286000"/>
            <a:ext cx="2667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রুস্তম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পোকার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দখলে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1905000"/>
            <a:ext cx="30480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রুস্তমশেখ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রিকশাওয়ালা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হয়েছে।যার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পোকার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দখলে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67000" y="2895600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5715000" y="2895600"/>
            <a:ext cx="30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334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u="sng" dirty="0" err="1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029200"/>
            <a:ext cx="25908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সিঁথির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সিদুর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হরিদাসীর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5791200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5791200" y="4572000"/>
            <a:ext cx="33528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91200" y="4572000"/>
            <a:ext cx="3352800" cy="2322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হরিদাসী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হলো।সনাতন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সিঁথিতে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সিঁদুর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হয়।স্বামী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সিঁদুর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200" y="0"/>
            <a:ext cx="1654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u="sng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19400" y="1066800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5410200" y="5715000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2971800" y="4648200"/>
            <a:ext cx="25908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4648200"/>
            <a:ext cx="2590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6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u="sng" dirty="0" err="1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274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MS Reference Sans Serif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Muradia S H School</dc:creator>
  <cp:lastModifiedBy>Windows User</cp:lastModifiedBy>
  <cp:revision>146</cp:revision>
  <dcterms:created xsi:type="dcterms:W3CDTF">2006-08-16T00:00:00Z</dcterms:created>
  <dcterms:modified xsi:type="dcterms:W3CDTF">2019-10-25T14:03:43Z</dcterms:modified>
</cp:coreProperties>
</file>