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2"/>
  </p:notesMasterIdLst>
  <p:sldIdLst>
    <p:sldId id="256" r:id="rId3"/>
    <p:sldId id="282" r:id="rId4"/>
    <p:sldId id="260" r:id="rId5"/>
    <p:sldId id="265" r:id="rId6"/>
    <p:sldId id="267" r:id="rId7"/>
    <p:sldId id="268" r:id="rId8"/>
    <p:sldId id="266" r:id="rId9"/>
    <p:sldId id="264" r:id="rId10"/>
    <p:sldId id="269" r:id="rId11"/>
    <p:sldId id="270" r:id="rId12"/>
    <p:sldId id="28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8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10.jpg"/><Relationship Id="rId1" Type="http://schemas.openxmlformats.org/officeDocument/2006/relationships/image" Target="../media/image9.jpeg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image" Target="../media/image25.jpg"/><Relationship Id="rId4" Type="http://schemas.openxmlformats.org/officeDocument/2006/relationships/image" Target="../media/image28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1FBF44-C13E-4BEA-AD88-5F3464570C87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5FCC774-9E4F-4A00-8D7A-D95EAE6FBF86}">
      <dgm:prSet phldrT="[Text]"/>
      <dgm:spPr/>
      <dgm:t>
        <a:bodyPr/>
        <a:lstStyle/>
        <a:p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সামাজিক পরিবর্তনের উপাদান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06E7022-FB1A-47A4-949C-7973D3788F86}" type="parTrans" cxnId="{215F6D6F-BAA5-4237-B2AD-09D1780490F6}">
      <dgm:prSet/>
      <dgm:spPr/>
      <dgm:t>
        <a:bodyPr/>
        <a:lstStyle/>
        <a:p>
          <a:endParaRPr lang="en-US"/>
        </a:p>
      </dgm:t>
    </dgm:pt>
    <dgm:pt modelId="{C1AD1347-00E9-4042-93E4-B19AB6587C81}" type="sibTrans" cxnId="{215F6D6F-BAA5-4237-B2AD-09D1780490F6}">
      <dgm:prSet/>
      <dgm:spPr/>
      <dgm:t>
        <a:bodyPr/>
        <a:lstStyle/>
        <a:p>
          <a:endParaRPr lang="en-US"/>
        </a:p>
      </dgm:t>
    </dgm:pt>
    <dgm:pt modelId="{D58EF121-78CF-4FA9-A80F-026C14394F8C}">
      <dgm:prSet phldrT="[Text]"/>
      <dgm:spPr>
        <a:blipFill dpi="0" rotWithShape="0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5594BCC9-7010-41C1-94A3-5CC8C21C4E30}" type="parTrans" cxnId="{CA6806B3-1CB4-43FE-9D83-6587F6C44D70}">
      <dgm:prSet/>
      <dgm:spPr/>
      <dgm:t>
        <a:bodyPr/>
        <a:lstStyle/>
        <a:p>
          <a:endParaRPr lang="en-US" dirty="0"/>
        </a:p>
      </dgm:t>
    </dgm:pt>
    <dgm:pt modelId="{43DDA552-5E1D-4740-AC32-7C851E30029C}" type="sibTrans" cxnId="{CA6806B3-1CB4-43FE-9D83-6587F6C44D70}">
      <dgm:prSet/>
      <dgm:spPr/>
      <dgm:t>
        <a:bodyPr/>
        <a:lstStyle/>
        <a:p>
          <a:endParaRPr lang="en-US"/>
        </a:p>
      </dgm:t>
    </dgm:pt>
    <dgm:pt modelId="{3417BFCD-B0B5-47FF-8B78-F9C9A79F8E4C}">
      <dgm:prSet phldrT="[Text]" phldr="1"/>
      <dgm:spPr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CE8174CF-DE91-44E6-89EF-07BEEEBE0930}" type="parTrans" cxnId="{63879AF1-3C97-410F-BB09-D61CA40FEC84}">
      <dgm:prSet/>
      <dgm:spPr/>
      <dgm:t>
        <a:bodyPr/>
        <a:lstStyle/>
        <a:p>
          <a:endParaRPr lang="en-US" dirty="0"/>
        </a:p>
      </dgm:t>
    </dgm:pt>
    <dgm:pt modelId="{50C275ED-B145-45D8-ADD8-41F601FD68BC}" type="sibTrans" cxnId="{63879AF1-3C97-410F-BB09-D61CA40FEC84}">
      <dgm:prSet/>
      <dgm:spPr/>
      <dgm:t>
        <a:bodyPr/>
        <a:lstStyle/>
        <a:p>
          <a:endParaRPr lang="en-US"/>
        </a:p>
      </dgm:t>
    </dgm:pt>
    <dgm:pt modelId="{F50276D6-2E6D-45E9-9A22-FE06E01A759C}">
      <dgm:prSet phldrT="[Text]"/>
      <dgm:spPr>
        <a:blipFill dpi="0" rotWithShape="0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84E46FC5-17B6-4568-A056-2DD83FB4385E}" type="parTrans" cxnId="{D6F54573-98DB-4C7B-A9C2-BDB305151344}">
      <dgm:prSet/>
      <dgm:spPr/>
      <dgm:t>
        <a:bodyPr/>
        <a:lstStyle/>
        <a:p>
          <a:endParaRPr lang="en-US" dirty="0"/>
        </a:p>
      </dgm:t>
    </dgm:pt>
    <dgm:pt modelId="{6A181782-7726-47EE-9335-302DFF270415}" type="sibTrans" cxnId="{D6F54573-98DB-4C7B-A9C2-BDB305151344}">
      <dgm:prSet/>
      <dgm:spPr/>
      <dgm:t>
        <a:bodyPr/>
        <a:lstStyle/>
        <a:p>
          <a:endParaRPr lang="en-US"/>
        </a:p>
      </dgm:t>
    </dgm:pt>
    <dgm:pt modelId="{A272C0F6-7B5F-4259-8D21-4FF3766EB482}">
      <dgm:prSet/>
      <dgm:spPr>
        <a:blipFill dpi="0" rotWithShape="0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BD19FADE-14FE-4CF1-A284-870147697E0F}" type="parTrans" cxnId="{474FD1A2-931F-4E7D-9EFE-950B05147669}">
      <dgm:prSet/>
      <dgm:spPr/>
      <dgm:t>
        <a:bodyPr/>
        <a:lstStyle/>
        <a:p>
          <a:endParaRPr lang="en-US" dirty="0"/>
        </a:p>
      </dgm:t>
    </dgm:pt>
    <dgm:pt modelId="{E92DC220-CF57-4E8B-98BD-21ED90CFFAC5}" type="sibTrans" cxnId="{474FD1A2-931F-4E7D-9EFE-950B05147669}">
      <dgm:prSet/>
      <dgm:spPr/>
      <dgm:t>
        <a:bodyPr/>
        <a:lstStyle/>
        <a:p>
          <a:endParaRPr lang="en-US"/>
        </a:p>
      </dgm:t>
    </dgm:pt>
    <dgm:pt modelId="{237C5040-7E6A-4287-88DF-625055EC87E2}">
      <dgm:prSet/>
      <dgm:spPr>
        <a:blipFill dpi="0" rotWithShape="0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04DD6BCC-04AB-40A2-A1D4-C606592D1583}" type="parTrans" cxnId="{76494F67-E70E-4BEB-9D63-8CCA5BF2840B}">
      <dgm:prSet/>
      <dgm:spPr/>
      <dgm:t>
        <a:bodyPr/>
        <a:lstStyle/>
        <a:p>
          <a:endParaRPr lang="en-US" dirty="0"/>
        </a:p>
      </dgm:t>
    </dgm:pt>
    <dgm:pt modelId="{4DCF4D92-4A91-46D0-8259-9F5EB2403758}" type="sibTrans" cxnId="{76494F67-E70E-4BEB-9D63-8CCA5BF2840B}">
      <dgm:prSet/>
      <dgm:spPr/>
      <dgm:t>
        <a:bodyPr/>
        <a:lstStyle/>
        <a:p>
          <a:endParaRPr lang="en-US"/>
        </a:p>
      </dgm:t>
    </dgm:pt>
    <dgm:pt modelId="{F1539167-145A-4288-9605-328E963E663C}">
      <dgm:prSet/>
      <dgm:spPr>
        <a:blipFill dpi="0" rotWithShape="0"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5ABF4AC0-7774-487B-B37F-9DB0FB2E880B}" type="parTrans" cxnId="{7368E095-303B-455A-B1D8-D87F7231BCBF}">
      <dgm:prSet/>
      <dgm:spPr/>
      <dgm:t>
        <a:bodyPr/>
        <a:lstStyle/>
        <a:p>
          <a:endParaRPr lang="en-US" dirty="0"/>
        </a:p>
      </dgm:t>
    </dgm:pt>
    <dgm:pt modelId="{079E91A1-78DB-46E3-90F9-B3E76754C495}" type="sibTrans" cxnId="{7368E095-303B-455A-B1D8-D87F7231BCBF}">
      <dgm:prSet/>
      <dgm:spPr/>
      <dgm:t>
        <a:bodyPr/>
        <a:lstStyle/>
        <a:p>
          <a:endParaRPr lang="en-US"/>
        </a:p>
      </dgm:t>
    </dgm:pt>
    <dgm:pt modelId="{18771FB4-A128-41DD-A78E-86A0944DCE3B}">
      <dgm:prSet/>
      <dgm:spPr>
        <a:blipFill dpi="0" rotWithShape="0"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726908E6-CE12-46E7-ACAB-AF13B7CA4752}" type="parTrans" cxnId="{AFBA8204-AE31-4D4B-9309-21BED1C71B56}">
      <dgm:prSet/>
      <dgm:spPr/>
      <dgm:t>
        <a:bodyPr/>
        <a:lstStyle/>
        <a:p>
          <a:endParaRPr lang="en-US" dirty="0"/>
        </a:p>
      </dgm:t>
    </dgm:pt>
    <dgm:pt modelId="{EBD20F1E-4A6E-43B9-BBFB-35C087260A06}" type="sibTrans" cxnId="{AFBA8204-AE31-4D4B-9309-21BED1C71B56}">
      <dgm:prSet/>
      <dgm:spPr/>
      <dgm:t>
        <a:bodyPr/>
        <a:lstStyle/>
        <a:p>
          <a:endParaRPr lang="en-US"/>
        </a:p>
      </dgm:t>
    </dgm:pt>
    <dgm:pt modelId="{24F0275A-2E4A-40BC-9FD4-5D29B7B3076C}">
      <dgm:prSet/>
      <dgm:spPr>
        <a:blipFill dpi="0" rotWithShape="0"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A2E459EF-9E39-4BA8-B248-628D14979563}" type="parTrans" cxnId="{4201EE26-9685-4593-AD6D-848AEF8130FC}">
      <dgm:prSet/>
      <dgm:spPr/>
      <dgm:t>
        <a:bodyPr/>
        <a:lstStyle/>
        <a:p>
          <a:endParaRPr lang="en-US" dirty="0"/>
        </a:p>
      </dgm:t>
    </dgm:pt>
    <dgm:pt modelId="{EC48ED67-7971-4F27-87F1-92A6FE170685}" type="sibTrans" cxnId="{4201EE26-9685-4593-AD6D-848AEF8130FC}">
      <dgm:prSet/>
      <dgm:spPr/>
      <dgm:t>
        <a:bodyPr/>
        <a:lstStyle/>
        <a:p>
          <a:endParaRPr lang="en-US"/>
        </a:p>
      </dgm:t>
    </dgm:pt>
    <dgm:pt modelId="{DF88DA10-7A16-41C0-B08C-7EDA9A945FF0}" type="pres">
      <dgm:prSet presAssocID="{D51FBF44-C13E-4BEA-AD88-5F3464570C8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5BAD631-9C4C-4E84-8DFA-E4FA4E8866DC}" type="pres">
      <dgm:prSet presAssocID="{75FCC774-9E4F-4A00-8D7A-D95EAE6FBF86}" presName="centerShape" presStyleLbl="node0" presStyleIdx="0" presStyleCnt="1" custScaleX="165162" custScaleY="132129" custLinFactNeighborX="-2429"/>
      <dgm:spPr/>
      <dgm:t>
        <a:bodyPr/>
        <a:lstStyle/>
        <a:p>
          <a:endParaRPr lang="en-US"/>
        </a:p>
      </dgm:t>
    </dgm:pt>
    <dgm:pt modelId="{1281F48E-B2C1-4BFA-A4EA-7F59ED03793A}" type="pres">
      <dgm:prSet presAssocID="{5594BCC9-7010-41C1-94A3-5CC8C21C4E30}" presName="Name9" presStyleLbl="parChTrans1D2" presStyleIdx="0" presStyleCnt="8"/>
      <dgm:spPr/>
      <dgm:t>
        <a:bodyPr/>
        <a:lstStyle/>
        <a:p>
          <a:endParaRPr lang="en-US"/>
        </a:p>
      </dgm:t>
    </dgm:pt>
    <dgm:pt modelId="{6B0B2883-97A2-4B05-A7D7-C7D85C617192}" type="pres">
      <dgm:prSet presAssocID="{5594BCC9-7010-41C1-94A3-5CC8C21C4E30}" presName="connTx" presStyleLbl="parChTrans1D2" presStyleIdx="0" presStyleCnt="8"/>
      <dgm:spPr/>
      <dgm:t>
        <a:bodyPr/>
        <a:lstStyle/>
        <a:p>
          <a:endParaRPr lang="en-US"/>
        </a:p>
      </dgm:t>
    </dgm:pt>
    <dgm:pt modelId="{54207054-8251-463C-8070-FE9C1ADE242B}" type="pres">
      <dgm:prSet presAssocID="{D58EF121-78CF-4FA9-A80F-026C14394F8C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83D5E0-D529-416E-846B-872237EDA491}" type="pres">
      <dgm:prSet presAssocID="{A2E459EF-9E39-4BA8-B248-628D14979563}" presName="Name9" presStyleLbl="parChTrans1D2" presStyleIdx="1" presStyleCnt="8"/>
      <dgm:spPr/>
      <dgm:t>
        <a:bodyPr/>
        <a:lstStyle/>
        <a:p>
          <a:endParaRPr lang="en-US"/>
        </a:p>
      </dgm:t>
    </dgm:pt>
    <dgm:pt modelId="{41D56AFC-4A51-4BF1-987C-EC2A25C7AC5F}" type="pres">
      <dgm:prSet presAssocID="{A2E459EF-9E39-4BA8-B248-628D14979563}" presName="connTx" presStyleLbl="parChTrans1D2" presStyleIdx="1" presStyleCnt="8"/>
      <dgm:spPr/>
      <dgm:t>
        <a:bodyPr/>
        <a:lstStyle/>
        <a:p>
          <a:endParaRPr lang="en-US"/>
        </a:p>
      </dgm:t>
    </dgm:pt>
    <dgm:pt modelId="{98A383E0-1631-4C18-9FF5-630CF0A5BABC}" type="pres">
      <dgm:prSet presAssocID="{24F0275A-2E4A-40BC-9FD4-5D29B7B3076C}" presName="node" presStyleLbl="node1" presStyleIdx="1" presStyleCnt="8" custRadScaleRad="96449" custRadScaleInc="-95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9158CF-1FB2-4420-80A7-C89A93AD1786}" type="pres">
      <dgm:prSet presAssocID="{CE8174CF-DE91-44E6-89EF-07BEEEBE0930}" presName="Name9" presStyleLbl="parChTrans1D2" presStyleIdx="2" presStyleCnt="8"/>
      <dgm:spPr/>
      <dgm:t>
        <a:bodyPr/>
        <a:lstStyle/>
        <a:p>
          <a:endParaRPr lang="en-US"/>
        </a:p>
      </dgm:t>
    </dgm:pt>
    <dgm:pt modelId="{23777DCF-C71A-4AE1-AF20-E2B6B5192ADF}" type="pres">
      <dgm:prSet presAssocID="{CE8174CF-DE91-44E6-89EF-07BEEEBE0930}" presName="connTx" presStyleLbl="parChTrans1D2" presStyleIdx="2" presStyleCnt="8"/>
      <dgm:spPr/>
      <dgm:t>
        <a:bodyPr/>
        <a:lstStyle/>
        <a:p>
          <a:endParaRPr lang="en-US"/>
        </a:p>
      </dgm:t>
    </dgm:pt>
    <dgm:pt modelId="{9B63769E-9FF8-4460-A62A-0D45DAB01286}" type="pres">
      <dgm:prSet presAssocID="{3417BFCD-B0B5-47FF-8B78-F9C9A79F8E4C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59D5D7-F7F8-4A9C-9A72-DD3B2F026BA0}" type="pres">
      <dgm:prSet presAssocID="{84E46FC5-17B6-4568-A056-2DD83FB4385E}" presName="Name9" presStyleLbl="parChTrans1D2" presStyleIdx="3" presStyleCnt="8"/>
      <dgm:spPr/>
      <dgm:t>
        <a:bodyPr/>
        <a:lstStyle/>
        <a:p>
          <a:endParaRPr lang="en-US"/>
        </a:p>
      </dgm:t>
    </dgm:pt>
    <dgm:pt modelId="{35777ACB-A101-4F9D-80A1-6935CBFB35AF}" type="pres">
      <dgm:prSet presAssocID="{84E46FC5-17B6-4568-A056-2DD83FB4385E}" presName="connTx" presStyleLbl="parChTrans1D2" presStyleIdx="3" presStyleCnt="8"/>
      <dgm:spPr/>
      <dgm:t>
        <a:bodyPr/>
        <a:lstStyle/>
        <a:p>
          <a:endParaRPr lang="en-US"/>
        </a:p>
      </dgm:t>
    </dgm:pt>
    <dgm:pt modelId="{63806737-94A8-48C4-AB18-EF6679DE9502}" type="pres">
      <dgm:prSet presAssocID="{F50276D6-2E6D-45E9-9A22-FE06E01A759C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6CDF4B-A37E-4E7C-87A8-2448F87CF5C7}" type="pres">
      <dgm:prSet presAssocID="{BD19FADE-14FE-4CF1-A284-870147697E0F}" presName="Name9" presStyleLbl="parChTrans1D2" presStyleIdx="4" presStyleCnt="8"/>
      <dgm:spPr/>
      <dgm:t>
        <a:bodyPr/>
        <a:lstStyle/>
        <a:p>
          <a:endParaRPr lang="en-US"/>
        </a:p>
      </dgm:t>
    </dgm:pt>
    <dgm:pt modelId="{8449B62D-4527-43DB-A0FF-A4D7C786F84B}" type="pres">
      <dgm:prSet presAssocID="{BD19FADE-14FE-4CF1-A284-870147697E0F}" presName="connTx" presStyleLbl="parChTrans1D2" presStyleIdx="4" presStyleCnt="8"/>
      <dgm:spPr/>
      <dgm:t>
        <a:bodyPr/>
        <a:lstStyle/>
        <a:p>
          <a:endParaRPr lang="en-US"/>
        </a:p>
      </dgm:t>
    </dgm:pt>
    <dgm:pt modelId="{CBFA0453-BC72-4E89-A659-580449E0AA17}" type="pres">
      <dgm:prSet presAssocID="{A272C0F6-7B5F-4259-8D21-4FF3766EB482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5C207A-E16E-4C42-8054-02C8F2F9CE61}" type="pres">
      <dgm:prSet presAssocID="{04DD6BCC-04AB-40A2-A1D4-C606592D1583}" presName="Name9" presStyleLbl="parChTrans1D2" presStyleIdx="5" presStyleCnt="8"/>
      <dgm:spPr/>
      <dgm:t>
        <a:bodyPr/>
        <a:lstStyle/>
        <a:p>
          <a:endParaRPr lang="en-US"/>
        </a:p>
      </dgm:t>
    </dgm:pt>
    <dgm:pt modelId="{E1C783B7-2336-415A-BD07-072C61998682}" type="pres">
      <dgm:prSet presAssocID="{04DD6BCC-04AB-40A2-A1D4-C606592D1583}" presName="connTx" presStyleLbl="parChTrans1D2" presStyleIdx="5" presStyleCnt="8"/>
      <dgm:spPr/>
      <dgm:t>
        <a:bodyPr/>
        <a:lstStyle/>
        <a:p>
          <a:endParaRPr lang="en-US"/>
        </a:p>
      </dgm:t>
    </dgm:pt>
    <dgm:pt modelId="{1665C2A9-32F5-4F93-B3A1-FAAA507E2573}" type="pres">
      <dgm:prSet presAssocID="{237C5040-7E6A-4287-88DF-625055EC87E2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906B99-75EB-4582-B837-714CACB7388F}" type="pres">
      <dgm:prSet presAssocID="{5ABF4AC0-7774-487B-B37F-9DB0FB2E880B}" presName="Name9" presStyleLbl="parChTrans1D2" presStyleIdx="6" presStyleCnt="8"/>
      <dgm:spPr/>
      <dgm:t>
        <a:bodyPr/>
        <a:lstStyle/>
        <a:p>
          <a:endParaRPr lang="en-US"/>
        </a:p>
      </dgm:t>
    </dgm:pt>
    <dgm:pt modelId="{4C72797F-8C18-4A2B-BD02-11C267052A0B}" type="pres">
      <dgm:prSet presAssocID="{5ABF4AC0-7774-487B-B37F-9DB0FB2E880B}" presName="connTx" presStyleLbl="parChTrans1D2" presStyleIdx="6" presStyleCnt="8"/>
      <dgm:spPr/>
      <dgm:t>
        <a:bodyPr/>
        <a:lstStyle/>
        <a:p>
          <a:endParaRPr lang="en-US"/>
        </a:p>
      </dgm:t>
    </dgm:pt>
    <dgm:pt modelId="{C7981530-446E-4C1A-AD2F-BF6CB11A35DD}" type="pres">
      <dgm:prSet presAssocID="{F1539167-145A-4288-9605-328E963E663C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8DDB3A-B26E-4641-991B-8666F2E93427}" type="pres">
      <dgm:prSet presAssocID="{726908E6-CE12-46E7-ACAB-AF13B7CA4752}" presName="Name9" presStyleLbl="parChTrans1D2" presStyleIdx="7" presStyleCnt="8"/>
      <dgm:spPr/>
      <dgm:t>
        <a:bodyPr/>
        <a:lstStyle/>
        <a:p>
          <a:endParaRPr lang="en-US"/>
        </a:p>
      </dgm:t>
    </dgm:pt>
    <dgm:pt modelId="{AEEF1EF3-2A4D-4421-A50D-06F927AC13C8}" type="pres">
      <dgm:prSet presAssocID="{726908E6-CE12-46E7-ACAB-AF13B7CA4752}" presName="connTx" presStyleLbl="parChTrans1D2" presStyleIdx="7" presStyleCnt="8"/>
      <dgm:spPr/>
      <dgm:t>
        <a:bodyPr/>
        <a:lstStyle/>
        <a:p>
          <a:endParaRPr lang="en-US"/>
        </a:p>
      </dgm:t>
    </dgm:pt>
    <dgm:pt modelId="{CBE7A144-767D-4A7B-9FE2-9CA70700F3B8}" type="pres">
      <dgm:prSet presAssocID="{18771FB4-A128-41DD-A78E-86A0944DCE3B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4C4530C-F755-4CE8-9F4A-CA5E84908A47}" type="presOf" srcId="{18771FB4-A128-41DD-A78E-86A0944DCE3B}" destId="{CBE7A144-767D-4A7B-9FE2-9CA70700F3B8}" srcOrd="0" destOrd="0" presId="urn:microsoft.com/office/officeart/2005/8/layout/radial1"/>
    <dgm:cxn modelId="{7368E095-303B-455A-B1D8-D87F7231BCBF}" srcId="{75FCC774-9E4F-4A00-8D7A-D95EAE6FBF86}" destId="{F1539167-145A-4288-9605-328E963E663C}" srcOrd="6" destOrd="0" parTransId="{5ABF4AC0-7774-487B-B37F-9DB0FB2E880B}" sibTransId="{079E91A1-78DB-46E3-90F9-B3E76754C495}"/>
    <dgm:cxn modelId="{17D6C27E-EF75-4008-BD9E-04517A98A117}" type="presOf" srcId="{F1539167-145A-4288-9605-328E963E663C}" destId="{C7981530-446E-4C1A-AD2F-BF6CB11A35DD}" srcOrd="0" destOrd="0" presId="urn:microsoft.com/office/officeart/2005/8/layout/radial1"/>
    <dgm:cxn modelId="{7EDAEDF9-63E5-42F0-8AE8-0AB23FAB62C3}" type="presOf" srcId="{5594BCC9-7010-41C1-94A3-5CC8C21C4E30}" destId="{6B0B2883-97A2-4B05-A7D7-C7D85C617192}" srcOrd="1" destOrd="0" presId="urn:microsoft.com/office/officeart/2005/8/layout/radial1"/>
    <dgm:cxn modelId="{71ACBFD0-3095-48FD-8EF5-2B60A71EE380}" type="presOf" srcId="{D51FBF44-C13E-4BEA-AD88-5F3464570C87}" destId="{DF88DA10-7A16-41C0-B08C-7EDA9A945FF0}" srcOrd="0" destOrd="0" presId="urn:microsoft.com/office/officeart/2005/8/layout/radial1"/>
    <dgm:cxn modelId="{474FD1A2-931F-4E7D-9EFE-950B05147669}" srcId="{75FCC774-9E4F-4A00-8D7A-D95EAE6FBF86}" destId="{A272C0F6-7B5F-4259-8D21-4FF3766EB482}" srcOrd="4" destOrd="0" parTransId="{BD19FADE-14FE-4CF1-A284-870147697E0F}" sibTransId="{E92DC220-CF57-4E8B-98BD-21ED90CFFAC5}"/>
    <dgm:cxn modelId="{FDEC0D78-F171-4CB9-9B78-D0A16147C43A}" type="presOf" srcId="{04DD6BCC-04AB-40A2-A1D4-C606592D1583}" destId="{ED5C207A-E16E-4C42-8054-02C8F2F9CE61}" srcOrd="0" destOrd="0" presId="urn:microsoft.com/office/officeart/2005/8/layout/radial1"/>
    <dgm:cxn modelId="{3A009D36-F118-4A16-913B-2D7585D2F962}" type="presOf" srcId="{A2E459EF-9E39-4BA8-B248-628D14979563}" destId="{41D56AFC-4A51-4BF1-987C-EC2A25C7AC5F}" srcOrd="1" destOrd="0" presId="urn:microsoft.com/office/officeart/2005/8/layout/radial1"/>
    <dgm:cxn modelId="{A5BEE95C-44A3-45F7-8A11-C0D99EBC17A0}" type="presOf" srcId="{04DD6BCC-04AB-40A2-A1D4-C606592D1583}" destId="{E1C783B7-2336-415A-BD07-072C61998682}" srcOrd="1" destOrd="0" presId="urn:microsoft.com/office/officeart/2005/8/layout/radial1"/>
    <dgm:cxn modelId="{63879AF1-3C97-410F-BB09-D61CA40FEC84}" srcId="{75FCC774-9E4F-4A00-8D7A-D95EAE6FBF86}" destId="{3417BFCD-B0B5-47FF-8B78-F9C9A79F8E4C}" srcOrd="2" destOrd="0" parTransId="{CE8174CF-DE91-44E6-89EF-07BEEEBE0930}" sibTransId="{50C275ED-B145-45D8-ADD8-41F601FD68BC}"/>
    <dgm:cxn modelId="{AB065162-82B9-4A98-BA00-411EFFC5BE81}" type="presOf" srcId="{CE8174CF-DE91-44E6-89EF-07BEEEBE0930}" destId="{7D9158CF-1FB2-4420-80A7-C89A93AD1786}" srcOrd="0" destOrd="0" presId="urn:microsoft.com/office/officeart/2005/8/layout/radial1"/>
    <dgm:cxn modelId="{BD78466D-4DF4-40DE-9536-A5B2CFABB7CA}" type="presOf" srcId="{A2E459EF-9E39-4BA8-B248-628D14979563}" destId="{2083D5E0-D529-416E-846B-872237EDA491}" srcOrd="0" destOrd="0" presId="urn:microsoft.com/office/officeart/2005/8/layout/radial1"/>
    <dgm:cxn modelId="{27622C3C-DD55-4A3C-B326-A005C2606821}" type="presOf" srcId="{BD19FADE-14FE-4CF1-A284-870147697E0F}" destId="{8449B62D-4527-43DB-A0FF-A4D7C786F84B}" srcOrd="1" destOrd="0" presId="urn:microsoft.com/office/officeart/2005/8/layout/radial1"/>
    <dgm:cxn modelId="{B04AD87F-A5F0-482B-BDDB-FC694C334FFC}" type="presOf" srcId="{84E46FC5-17B6-4568-A056-2DD83FB4385E}" destId="{B759D5D7-F7F8-4A9C-9A72-DD3B2F026BA0}" srcOrd="0" destOrd="0" presId="urn:microsoft.com/office/officeart/2005/8/layout/radial1"/>
    <dgm:cxn modelId="{A86BC759-4929-417B-A016-FB9FDA8AEC90}" type="presOf" srcId="{F50276D6-2E6D-45E9-9A22-FE06E01A759C}" destId="{63806737-94A8-48C4-AB18-EF6679DE9502}" srcOrd="0" destOrd="0" presId="urn:microsoft.com/office/officeart/2005/8/layout/radial1"/>
    <dgm:cxn modelId="{215F6D6F-BAA5-4237-B2AD-09D1780490F6}" srcId="{D51FBF44-C13E-4BEA-AD88-5F3464570C87}" destId="{75FCC774-9E4F-4A00-8D7A-D95EAE6FBF86}" srcOrd="0" destOrd="0" parTransId="{B06E7022-FB1A-47A4-949C-7973D3788F86}" sibTransId="{C1AD1347-00E9-4042-93E4-B19AB6587C81}"/>
    <dgm:cxn modelId="{B5346C06-2047-47B4-AE6A-0D0D75C5BCFA}" type="presOf" srcId="{5594BCC9-7010-41C1-94A3-5CC8C21C4E30}" destId="{1281F48E-B2C1-4BFA-A4EA-7F59ED03793A}" srcOrd="0" destOrd="0" presId="urn:microsoft.com/office/officeart/2005/8/layout/radial1"/>
    <dgm:cxn modelId="{630FFCAD-E7C4-4FAA-AF87-F335862B46C1}" type="presOf" srcId="{5ABF4AC0-7774-487B-B37F-9DB0FB2E880B}" destId="{4C72797F-8C18-4A2B-BD02-11C267052A0B}" srcOrd="1" destOrd="0" presId="urn:microsoft.com/office/officeart/2005/8/layout/radial1"/>
    <dgm:cxn modelId="{CA6806B3-1CB4-43FE-9D83-6587F6C44D70}" srcId="{75FCC774-9E4F-4A00-8D7A-D95EAE6FBF86}" destId="{D58EF121-78CF-4FA9-A80F-026C14394F8C}" srcOrd="0" destOrd="0" parTransId="{5594BCC9-7010-41C1-94A3-5CC8C21C4E30}" sibTransId="{43DDA552-5E1D-4740-AC32-7C851E30029C}"/>
    <dgm:cxn modelId="{535D1E76-FE5F-4098-9746-DA1B08B2185E}" type="presOf" srcId="{726908E6-CE12-46E7-ACAB-AF13B7CA4752}" destId="{FA8DDB3A-B26E-4641-991B-8666F2E93427}" srcOrd="0" destOrd="0" presId="urn:microsoft.com/office/officeart/2005/8/layout/radial1"/>
    <dgm:cxn modelId="{D6F54573-98DB-4C7B-A9C2-BDB305151344}" srcId="{75FCC774-9E4F-4A00-8D7A-D95EAE6FBF86}" destId="{F50276D6-2E6D-45E9-9A22-FE06E01A759C}" srcOrd="3" destOrd="0" parTransId="{84E46FC5-17B6-4568-A056-2DD83FB4385E}" sibTransId="{6A181782-7726-47EE-9335-302DFF270415}"/>
    <dgm:cxn modelId="{DBD40B05-975A-4C71-A946-886CA541103F}" type="presOf" srcId="{237C5040-7E6A-4287-88DF-625055EC87E2}" destId="{1665C2A9-32F5-4F93-B3A1-FAAA507E2573}" srcOrd="0" destOrd="0" presId="urn:microsoft.com/office/officeart/2005/8/layout/radial1"/>
    <dgm:cxn modelId="{ACE41B96-444D-4138-97EA-6B4EDAB97DF3}" type="presOf" srcId="{D58EF121-78CF-4FA9-A80F-026C14394F8C}" destId="{54207054-8251-463C-8070-FE9C1ADE242B}" srcOrd="0" destOrd="0" presId="urn:microsoft.com/office/officeart/2005/8/layout/radial1"/>
    <dgm:cxn modelId="{AFBA8204-AE31-4D4B-9309-21BED1C71B56}" srcId="{75FCC774-9E4F-4A00-8D7A-D95EAE6FBF86}" destId="{18771FB4-A128-41DD-A78E-86A0944DCE3B}" srcOrd="7" destOrd="0" parTransId="{726908E6-CE12-46E7-ACAB-AF13B7CA4752}" sibTransId="{EBD20F1E-4A6E-43B9-BBFB-35C087260A06}"/>
    <dgm:cxn modelId="{CFDA1EE0-EC04-465C-BE86-1C9E2F6CE116}" type="presOf" srcId="{3417BFCD-B0B5-47FF-8B78-F9C9A79F8E4C}" destId="{9B63769E-9FF8-4460-A62A-0D45DAB01286}" srcOrd="0" destOrd="0" presId="urn:microsoft.com/office/officeart/2005/8/layout/radial1"/>
    <dgm:cxn modelId="{4201EE26-9685-4593-AD6D-848AEF8130FC}" srcId="{75FCC774-9E4F-4A00-8D7A-D95EAE6FBF86}" destId="{24F0275A-2E4A-40BC-9FD4-5D29B7B3076C}" srcOrd="1" destOrd="0" parTransId="{A2E459EF-9E39-4BA8-B248-628D14979563}" sibTransId="{EC48ED67-7971-4F27-87F1-92A6FE170685}"/>
    <dgm:cxn modelId="{4AD522C0-F318-4ACF-BE74-F89FEF8B2595}" type="presOf" srcId="{5ABF4AC0-7774-487B-B37F-9DB0FB2E880B}" destId="{A6906B99-75EB-4582-B837-714CACB7388F}" srcOrd="0" destOrd="0" presId="urn:microsoft.com/office/officeart/2005/8/layout/radial1"/>
    <dgm:cxn modelId="{76494F67-E70E-4BEB-9D63-8CCA5BF2840B}" srcId="{75FCC774-9E4F-4A00-8D7A-D95EAE6FBF86}" destId="{237C5040-7E6A-4287-88DF-625055EC87E2}" srcOrd="5" destOrd="0" parTransId="{04DD6BCC-04AB-40A2-A1D4-C606592D1583}" sibTransId="{4DCF4D92-4A91-46D0-8259-9F5EB2403758}"/>
    <dgm:cxn modelId="{CED8A82D-E830-4E88-B31A-9EA95B17342D}" type="presOf" srcId="{84E46FC5-17B6-4568-A056-2DD83FB4385E}" destId="{35777ACB-A101-4F9D-80A1-6935CBFB35AF}" srcOrd="1" destOrd="0" presId="urn:microsoft.com/office/officeart/2005/8/layout/radial1"/>
    <dgm:cxn modelId="{C6BC2E15-9380-4B86-8517-EC574EBB8C2F}" type="presOf" srcId="{24F0275A-2E4A-40BC-9FD4-5D29B7B3076C}" destId="{98A383E0-1631-4C18-9FF5-630CF0A5BABC}" srcOrd="0" destOrd="0" presId="urn:microsoft.com/office/officeart/2005/8/layout/radial1"/>
    <dgm:cxn modelId="{1168F0E4-6636-41BD-AC4A-D8A351189729}" type="presOf" srcId="{BD19FADE-14FE-4CF1-A284-870147697E0F}" destId="{576CDF4B-A37E-4E7C-87A8-2448F87CF5C7}" srcOrd="0" destOrd="0" presId="urn:microsoft.com/office/officeart/2005/8/layout/radial1"/>
    <dgm:cxn modelId="{FE408B22-7AEE-4A15-95DB-5A8216646B44}" type="presOf" srcId="{A272C0F6-7B5F-4259-8D21-4FF3766EB482}" destId="{CBFA0453-BC72-4E89-A659-580449E0AA17}" srcOrd="0" destOrd="0" presId="urn:microsoft.com/office/officeart/2005/8/layout/radial1"/>
    <dgm:cxn modelId="{DCB51F33-5F1A-414E-947B-92310D703CE7}" type="presOf" srcId="{726908E6-CE12-46E7-ACAB-AF13B7CA4752}" destId="{AEEF1EF3-2A4D-4421-A50D-06F927AC13C8}" srcOrd="1" destOrd="0" presId="urn:microsoft.com/office/officeart/2005/8/layout/radial1"/>
    <dgm:cxn modelId="{A9DE815D-04BA-41B4-BC46-5E895D9C2B6E}" type="presOf" srcId="{75FCC774-9E4F-4A00-8D7A-D95EAE6FBF86}" destId="{B5BAD631-9C4C-4E84-8DFA-E4FA4E8866DC}" srcOrd="0" destOrd="0" presId="urn:microsoft.com/office/officeart/2005/8/layout/radial1"/>
    <dgm:cxn modelId="{F46CEB30-D443-4552-8D38-83AAE54DE79B}" type="presOf" srcId="{CE8174CF-DE91-44E6-89EF-07BEEEBE0930}" destId="{23777DCF-C71A-4AE1-AF20-E2B6B5192ADF}" srcOrd="1" destOrd="0" presId="urn:microsoft.com/office/officeart/2005/8/layout/radial1"/>
    <dgm:cxn modelId="{E4D7CF2F-E8F1-4D59-BE7E-10DCB6DE4748}" type="presParOf" srcId="{DF88DA10-7A16-41C0-B08C-7EDA9A945FF0}" destId="{B5BAD631-9C4C-4E84-8DFA-E4FA4E8866DC}" srcOrd="0" destOrd="0" presId="urn:microsoft.com/office/officeart/2005/8/layout/radial1"/>
    <dgm:cxn modelId="{D1AB285C-84AD-41BB-8A79-88623EC53278}" type="presParOf" srcId="{DF88DA10-7A16-41C0-B08C-7EDA9A945FF0}" destId="{1281F48E-B2C1-4BFA-A4EA-7F59ED03793A}" srcOrd="1" destOrd="0" presId="urn:microsoft.com/office/officeart/2005/8/layout/radial1"/>
    <dgm:cxn modelId="{70F08809-0A35-4F6E-8480-7300E74B61F9}" type="presParOf" srcId="{1281F48E-B2C1-4BFA-A4EA-7F59ED03793A}" destId="{6B0B2883-97A2-4B05-A7D7-C7D85C617192}" srcOrd="0" destOrd="0" presId="urn:microsoft.com/office/officeart/2005/8/layout/radial1"/>
    <dgm:cxn modelId="{16F1103E-FBC6-41C9-BDC2-A0057059B9E8}" type="presParOf" srcId="{DF88DA10-7A16-41C0-B08C-7EDA9A945FF0}" destId="{54207054-8251-463C-8070-FE9C1ADE242B}" srcOrd="2" destOrd="0" presId="urn:microsoft.com/office/officeart/2005/8/layout/radial1"/>
    <dgm:cxn modelId="{6F060570-45FE-4F45-89DE-E64B5A5FBA68}" type="presParOf" srcId="{DF88DA10-7A16-41C0-B08C-7EDA9A945FF0}" destId="{2083D5E0-D529-416E-846B-872237EDA491}" srcOrd="3" destOrd="0" presId="urn:microsoft.com/office/officeart/2005/8/layout/radial1"/>
    <dgm:cxn modelId="{F601F3B6-B26C-439E-968D-ABF1C958939B}" type="presParOf" srcId="{2083D5E0-D529-416E-846B-872237EDA491}" destId="{41D56AFC-4A51-4BF1-987C-EC2A25C7AC5F}" srcOrd="0" destOrd="0" presId="urn:microsoft.com/office/officeart/2005/8/layout/radial1"/>
    <dgm:cxn modelId="{E334CE19-F141-482F-B306-99BEA3D6084E}" type="presParOf" srcId="{DF88DA10-7A16-41C0-B08C-7EDA9A945FF0}" destId="{98A383E0-1631-4C18-9FF5-630CF0A5BABC}" srcOrd="4" destOrd="0" presId="urn:microsoft.com/office/officeart/2005/8/layout/radial1"/>
    <dgm:cxn modelId="{BDB73EE9-5DAB-47C9-99E7-0EDD43B204BA}" type="presParOf" srcId="{DF88DA10-7A16-41C0-B08C-7EDA9A945FF0}" destId="{7D9158CF-1FB2-4420-80A7-C89A93AD1786}" srcOrd="5" destOrd="0" presId="urn:microsoft.com/office/officeart/2005/8/layout/radial1"/>
    <dgm:cxn modelId="{60BCA005-21E1-46F2-8319-219FB78280B9}" type="presParOf" srcId="{7D9158CF-1FB2-4420-80A7-C89A93AD1786}" destId="{23777DCF-C71A-4AE1-AF20-E2B6B5192ADF}" srcOrd="0" destOrd="0" presId="urn:microsoft.com/office/officeart/2005/8/layout/radial1"/>
    <dgm:cxn modelId="{EF4CF72B-09EA-45FD-844E-DC34EE875069}" type="presParOf" srcId="{DF88DA10-7A16-41C0-B08C-7EDA9A945FF0}" destId="{9B63769E-9FF8-4460-A62A-0D45DAB01286}" srcOrd="6" destOrd="0" presId="urn:microsoft.com/office/officeart/2005/8/layout/radial1"/>
    <dgm:cxn modelId="{DC0D4663-4BCF-49FF-9C33-2B2062FE8952}" type="presParOf" srcId="{DF88DA10-7A16-41C0-B08C-7EDA9A945FF0}" destId="{B759D5D7-F7F8-4A9C-9A72-DD3B2F026BA0}" srcOrd="7" destOrd="0" presId="urn:microsoft.com/office/officeart/2005/8/layout/radial1"/>
    <dgm:cxn modelId="{6CF0AEE8-0580-4592-A8A4-75F391ECD370}" type="presParOf" srcId="{B759D5D7-F7F8-4A9C-9A72-DD3B2F026BA0}" destId="{35777ACB-A101-4F9D-80A1-6935CBFB35AF}" srcOrd="0" destOrd="0" presId="urn:microsoft.com/office/officeart/2005/8/layout/radial1"/>
    <dgm:cxn modelId="{3735D3DC-F04B-4792-8E71-D17F01A01AC2}" type="presParOf" srcId="{DF88DA10-7A16-41C0-B08C-7EDA9A945FF0}" destId="{63806737-94A8-48C4-AB18-EF6679DE9502}" srcOrd="8" destOrd="0" presId="urn:microsoft.com/office/officeart/2005/8/layout/radial1"/>
    <dgm:cxn modelId="{AF1CCAA9-D50D-49F9-A515-0526E3B94301}" type="presParOf" srcId="{DF88DA10-7A16-41C0-B08C-7EDA9A945FF0}" destId="{576CDF4B-A37E-4E7C-87A8-2448F87CF5C7}" srcOrd="9" destOrd="0" presId="urn:microsoft.com/office/officeart/2005/8/layout/radial1"/>
    <dgm:cxn modelId="{FF604E3E-12AC-4637-90BB-D9F18A58C390}" type="presParOf" srcId="{576CDF4B-A37E-4E7C-87A8-2448F87CF5C7}" destId="{8449B62D-4527-43DB-A0FF-A4D7C786F84B}" srcOrd="0" destOrd="0" presId="urn:microsoft.com/office/officeart/2005/8/layout/radial1"/>
    <dgm:cxn modelId="{FC31AEEE-C894-41DC-9B4D-DDE0DD6DAED6}" type="presParOf" srcId="{DF88DA10-7A16-41C0-B08C-7EDA9A945FF0}" destId="{CBFA0453-BC72-4E89-A659-580449E0AA17}" srcOrd="10" destOrd="0" presId="urn:microsoft.com/office/officeart/2005/8/layout/radial1"/>
    <dgm:cxn modelId="{23DB8BE3-AF6A-4916-834D-73FFDB07D239}" type="presParOf" srcId="{DF88DA10-7A16-41C0-B08C-7EDA9A945FF0}" destId="{ED5C207A-E16E-4C42-8054-02C8F2F9CE61}" srcOrd="11" destOrd="0" presId="urn:microsoft.com/office/officeart/2005/8/layout/radial1"/>
    <dgm:cxn modelId="{7CE308BD-17BA-456A-8B2F-7DC6FAEE8C9D}" type="presParOf" srcId="{ED5C207A-E16E-4C42-8054-02C8F2F9CE61}" destId="{E1C783B7-2336-415A-BD07-072C61998682}" srcOrd="0" destOrd="0" presId="urn:microsoft.com/office/officeart/2005/8/layout/radial1"/>
    <dgm:cxn modelId="{F6B0B3CB-5FDB-471E-AB0E-CD566E976C51}" type="presParOf" srcId="{DF88DA10-7A16-41C0-B08C-7EDA9A945FF0}" destId="{1665C2A9-32F5-4F93-B3A1-FAAA507E2573}" srcOrd="12" destOrd="0" presId="urn:microsoft.com/office/officeart/2005/8/layout/radial1"/>
    <dgm:cxn modelId="{A0E9CF83-30B4-4347-9489-E52CFCFB5B8B}" type="presParOf" srcId="{DF88DA10-7A16-41C0-B08C-7EDA9A945FF0}" destId="{A6906B99-75EB-4582-B837-714CACB7388F}" srcOrd="13" destOrd="0" presId="urn:microsoft.com/office/officeart/2005/8/layout/radial1"/>
    <dgm:cxn modelId="{14CC0E68-69C5-4596-BE14-DE8AAAA984EF}" type="presParOf" srcId="{A6906B99-75EB-4582-B837-714CACB7388F}" destId="{4C72797F-8C18-4A2B-BD02-11C267052A0B}" srcOrd="0" destOrd="0" presId="urn:microsoft.com/office/officeart/2005/8/layout/radial1"/>
    <dgm:cxn modelId="{5CC29591-5E27-4A99-BE58-8F9959B1421C}" type="presParOf" srcId="{DF88DA10-7A16-41C0-B08C-7EDA9A945FF0}" destId="{C7981530-446E-4C1A-AD2F-BF6CB11A35DD}" srcOrd="14" destOrd="0" presId="urn:microsoft.com/office/officeart/2005/8/layout/radial1"/>
    <dgm:cxn modelId="{0F4827FA-F5D9-4A9D-A7EA-0691C5A0F166}" type="presParOf" srcId="{DF88DA10-7A16-41C0-B08C-7EDA9A945FF0}" destId="{FA8DDB3A-B26E-4641-991B-8666F2E93427}" srcOrd="15" destOrd="0" presId="urn:microsoft.com/office/officeart/2005/8/layout/radial1"/>
    <dgm:cxn modelId="{1D75ADBF-58C5-4632-8534-ED34031113F4}" type="presParOf" srcId="{FA8DDB3A-B26E-4641-991B-8666F2E93427}" destId="{AEEF1EF3-2A4D-4421-A50D-06F927AC13C8}" srcOrd="0" destOrd="0" presId="urn:microsoft.com/office/officeart/2005/8/layout/radial1"/>
    <dgm:cxn modelId="{36A84FE6-8F87-4DB7-8734-84A963FDB633}" type="presParOf" srcId="{DF88DA10-7A16-41C0-B08C-7EDA9A945FF0}" destId="{CBE7A144-767D-4A7B-9FE2-9CA70700F3B8}" srcOrd="1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0DD710-0F6B-4C31-A8C0-2FE364BBE38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89BD230-ED78-41F5-988C-78B6A086B36C}" type="pres">
      <dgm:prSet presAssocID="{160DD710-0F6B-4C31-A8C0-2FE364BBE38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</dgm:ptLst>
  <dgm:cxnLst>
    <dgm:cxn modelId="{E2988187-C7BC-4BE3-9FC9-2AE3819F2308}" type="presOf" srcId="{160DD710-0F6B-4C31-A8C0-2FE364BBE38B}" destId="{889BD230-ED78-41F5-988C-78B6A086B36C}" srcOrd="0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230C21E-5E87-420F-BD70-17C4BF320315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C3E1B03-EF52-40EF-B7C8-AD3CA85D84C8}" type="pres">
      <dgm:prSet presAssocID="{3230C21E-5E87-420F-BD70-17C4BF320315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</dgm:ptLst>
  <dgm:cxnLst>
    <dgm:cxn modelId="{8C8A1F44-C825-4FB1-A4D7-658CBCB8C1DD}" type="presOf" srcId="{3230C21E-5E87-420F-BD70-17C4BF320315}" destId="{9C3E1B03-EF52-40EF-B7C8-AD3CA85D84C8}" srcOrd="0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41ED4D0-FD51-49DF-A600-48EB614132A5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F80AD41-4F97-45F4-9911-B8276020B1D9}">
      <dgm:prSet phldrT="[Text]" custT="1"/>
      <dgm:spPr/>
      <dgm:t>
        <a:bodyPr/>
        <a:lstStyle/>
        <a:p>
          <a:r>
            <a:rPr lang="bn-BD" sz="4000" dirty="0" smtClean="0">
              <a:latin typeface="NikoshBAN" pitchFamily="2" charset="0"/>
              <a:cs typeface="NikoshBAN" pitchFamily="2" charset="0"/>
            </a:rPr>
            <a:t>নারীর ক্ষমতায়নে সামাজিক পরিবর্তন</a:t>
          </a:r>
          <a:endParaRPr lang="en-US" sz="4000" dirty="0">
            <a:latin typeface="NikoshBAN" pitchFamily="2" charset="0"/>
            <a:cs typeface="NikoshBAN" pitchFamily="2" charset="0"/>
          </a:endParaRPr>
        </a:p>
      </dgm:t>
    </dgm:pt>
    <dgm:pt modelId="{F36DF2BB-9547-4E03-A04A-83522AD7B6D2}" type="parTrans" cxnId="{29B9DEC9-9BFD-417A-B80D-9B4D0E74E7EF}">
      <dgm:prSet/>
      <dgm:spPr/>
      <dgm:t>
        <a:bodyPr/>
        <a:lstStyle/>
        <a:p>
          <a:endParaRPr lang="en-US"/>
        </a:p>
      </dgm:t>
    </dgm:pt>
    <dgm:pt modelId="{E0F328D9-B200-4AA1-A6CB-B4CC8069234E}" type="sibTrans" cxnId="{29B9DEC9-9BFD-417A-B80D-9B4D0E74E7EF}">
      <dgm:prSet/>
      <dgm:spPr/>
      <dgm:t>
        <a:bodyPr/>
        <a:lstStyle/>
        <a:p>
          <a:endParaRPr lang="en-US"/>
        </a:p>
      </dgm:t>
    </dgm:pt>
    <dgm:pt modelId="{AEC93211-25B5-4D71-A4B6-C0B4D3BA1AF5}">
      <dgm:prSet phldrT="[Text]" custT="1"/>
      <dgm:spPr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n-BD" sz="1400" dirty="0" smtClean="0"/>
        </a:p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n-BD" sz="1400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bn-BD" sz="3200" dirty="0" smtClean="0">
              <a:latin typeface="NikoshBAN" pitchFamily="2" charset="0"/>
              <a:cs typeface="NikoshBAN" pitchFamily="2" charset="0"/>
            </a:rPr>
            <a:t>শিক্ষা</a:t>
          </a:r>
          <a:endParaRPr lang="en-US" sz="3200" dirty="0" smtClean="0">
            <a:latin typeface="NikoshBAN" pitchFamily="2" charset="0"/>
            <a:cs typeface="NikoshBAN" pitchFamily="2" charset="0"/>
          </a:endParaRPr>
        </a:p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n-BD" sz="3200" dirty="0" smtClean="0">
            <a:latin typeface="NikoshBAN" pitchFamily="2" charset="0"/>
            <a:cs typeface="NikoshBAN" pitchFamily="2" charset="0"/>
          </a:endParaRPr>
        </a:p>
      </dgm:t>
    </dgm:pt>
    <dgm:pt modelId="{7687F686-55DD-4249-A4FA-90D5F855E033}" type="parTrans" cxnId="{BA7EF365-74B0-4A9C-BE61-CEBE1FE21BAB}">
      <dgm:prSet/>
      <dgm:spPr/>
      <dgm:t>
        <a:bodyPr/>
        <a:lstStyle/>
        <a:p>
          <a:endParaRPr lang="en-US"/>
        </a:p>
      </dgm:t>
    </dgm:pt>
    <dgm:pt modelId="{FA9A0BA2-BC4D-4F7B-AB93-DF22105280AD}" type="sibTrans" cxnId="{BA7EF365-74B0-4A9C-BE61-CEBE1FE21BAB}">
      <dgm:prSet/>
      <dgm:spPr/>
      <dgm:t>
        <a:bodyPr/>
        <a:lstStyle/>
        <a:p>
          <a:endParaRPr lang="en-US"/>
        </a:p>
      </dgm:t>
    </dgm:pt>
    <dgm:pt modelId="{D007E592-B941-431D-BB19-D2783FADDE6A}">
      <dgm:prSet phldrT="[Text]"/>
      <dgm:spPr>
        <a:blipFill dpi="0" rotWithShape="0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bn-BD" dirty="0" smtClean="0">
              <a:solidFill>
                <a:srgbClr val="FF0000"/>
              </a:solidFill>
            </a:rPr>
            <a:t>চাকুরী</a:t>
          </a:r>
          <a:endParaRPr lang="en-US" dirty="0">
            <a:solidFill>
              <a:srgbClr val="FF0000"/>
            </a:solidFill>
          </a:endParaRPr>
        </a:p>
      </dgm:t>
    </dgm:pt>
    <dgm:pt modelId="{465C9659-2CF0-4ABD-BD9B-0AB83C1AF3A0}" type="parTrans" cxnId="{5B2EF39C-A0CD-4B4D-951D-045D4420839C}">
      <dgm:prSet/>
      <dgm:spPr/>
      <dgm:t>
        <a:bodyPr/>
        <a:lstStyle/>
        <a:p>
          <a:endParaRPr lang="en-US"/>
        </a:p>
      </dgm:t>
    </dgm:pt>
    <dgm:pt modelId="{87DE8581-28BF-4680-8425-B39FDC684F15}" type="sibTrans" cxnId="{5B2EF39C-A0CD-4B4D-951D-045D4420839C}">
      <dgm:prSet/>
      <dgm:spPr/>
      <dgm:t>
        <a:bodyPr/>
        <a:lstStyle/>
        <a:p>
          <a:endParaRPr lang="en-US"/>
        </a:p>
      </dgm:t>
    </dgm:pt>
    <dgm:pt modelId="{B848D433-0B0D-4283-87B4-944E25AFC4F2}">
      <dgm:prSet phldrT="[Text]"/>
      <dgm:spPr>
        <a:blipFill dpi="0" rotWithShape="0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কর্মসংস্থান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52677D6-C55F-4AED-B848-6590E896E136}" type="parTrans" cxnId="{FEBBB969-327B-434B-9554-5315CDE3241C}">
      <dgm:prSet/>
      <dgm:spPr/>
      <dgm:t>
        <a:bodyPr/>
        <a:lstStyle/>
        <a:p>
          <a:endParaRPr lang="en-US"/>
        </a:p>
      </dgm:t>
    </dgm:pt>
    <dgm:pt modelId="{4C0DB851-312E-4A50-B2D2-40C8B3E4351A}" type="sibTrans" cxnId="{FEBBB969-327B-434B-9554-5315CDE3241C}">
      <dgm:prSet/>
      <dgm:spPr/>
      <dgm:t>
        <a:bodyPr/>
        <a:lstStyle/>
        <a:p>
          <a:endParaRPr lang="en-US"/>
        </a:p>
      </dgm:t>
    </dgm:pt>
    <dgm:pt modelId="{DC59B6F0-D57E-41CC-B726-D6B254DA128B}">
      <dgm:prSet/>
      <dgm:spPr>
        <a:blipFill dpi="0" rotWithShape="0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r>
            <a:rPr lang="bn-BD" dirty="0" smtClean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নোবেল</a:t>
          </a:r>
          <a:endParaRPr lang="en-US" dirty="0">
            <a:solidFill>
              <a:srgbClr val="FFFF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E959BB4-44FB-4A49-8707-DFC961903BF7}" type="parTrans" cxnId="{14DE9EDC-FC6E-400B-8BFC-3946C82F91A4}">
      <dgm:prSet/>
      <dgm:spPr/>
      <dgm:t>
        <a:bodyPr/>
        <a:lstStyle/>
        <a:p>
          <a:endParaRPr lang="en-US"/>
        </a:p>
      </dgm:t>
    </dgm:pt>
    <dgm:pt modelId="{EC722498-65D0-45B6-9BBD-FC9604EE5327}" type="sibTrans" cxnId="{14DE9EDC-FC6E-400B-8BFC-3946C82F91A4}">
      <dgm:prSet/>
      <dgm:spPr/>
      <dgm:t>
        <a:bodyPr/>
        <a:lstStyle/>
        <a:p>
          <a:endParaRPr lang="en-US"/>
        </a:p>
      </dgm:t>
    </dgm:pt>
    <dgm:pt modelId="{277DE450-522D-499B-A142-FD036B03FF8C}" type="pres">
      <dgm:prSet presAssocID="{741ED4D0-FD51-49DF-A600-48EB614132A5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E0294BF1-1897-4227-9DF1-D52008CCA7B5}" type="pres">
      <dgm:prSet presAssocID="{BF80AD41-4F97-45F4-9911-B8276020B1D9}" presName="singleCycle" presStyleCnt="0"/>
      <dgm:spPr/>
    </dgm:pt>
    <dgm:pt modelId="{35A085EE-98A4-4C4E-B15A-48CD5BCA3930}" type="pres">
      <dgm:prSet presAssocID="{BF80AD41-4F97-45F4-9911-B8276020B1D9}" presName="singleCenter" presStyleLbl="node1" presStyleIdx="0" presStyleCnt="5" custScaleX="146825" custScaleY="115873" custLinFactNeighborX="1366" custLinFactNeighborY="-5217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7F66EDB4-1BE2-42ED-B3AF-D6652DB2507C}" type="pres">
      <dgm:prSet presAssocID="{7687F686-55DD-4249-A4FA-90D5F855E033}" presName="Name56" presStyleLbl="parChTrans1D2" presStyleIdx="0" presStyleCnt="4"/>
      <dgm:spPr/>
      <dgm:t>
        <a:bodyPr/>
        <a:lstStyle/>
        <a:p>
          <a:endParaRPr lang="en-US"/>
        </a:p>
      </dgm:t>
    </dgm:pt>
    <dgm:pt modelId="{43B6D10D-715D-4FEB-BB04-43C2D0832B9E}" type="pres">
      <dgm:prSet presAssocID="{AEC93211-25B5-4D71-A4B6-C0B4D3BA1AF5}" presName="text0" presStyleLbl="node1" presStyleIdx="1" presStyleCnt="5" custScaleX="195449" custScaleY="118918" custRadScaleRad="91324" custRadScaleInc="-3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20A5D9-953A-4BA6-A954-6871CFA428FC}" type="pres">
      <dgm:prSet presAssocID="{3E959BB4-44FB-4A49-8707-DFC961903BF7}" presName="Name56" presStyleLbl="parChTrans1D2" presStyleIdx="1" presStyleCnt="4"/>
      <dgm:spPr/>
      <dgm:t>
        <a:bodyPr/>
        <a:lstStyle/>
        <a:p>
          <a:endParaRPr lang="en-US"/>
        </a:p>
      </dgm:t>
    </dgm:pt>
    <dgm:pt modelId="{6252C1A6-86E0-4882-A73A-623CD5DB9157}" type="pres">
      <dgm:prSet presAssocID="{DC59B6F0-D57E-41CC-B726-D6B254DA128B}" presName="text0" presStyleLbl="node1" presStyleIdx="2" presStyleCnt="5" custScaleX="158626" custScaleY="135029" custRadScaleRad="108104" custRadScaleInc="-1478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602B26-F329-4945-90E7-1A9E52CA5E4F}" type="pres">
      <dgm:prSet presAssocID="{465C9659-2CF0-4ABD-BD9B-0AB83C1AF3A0}" presName="Name56" presStyleLbl="parChTrans1D2" presStyleIdx="2" presStyleCnt="4"/>
      <dgm:spPr/>
      <dgm:t>
        <a:bodyPr/>
        <a:lstStyle/>
        <a:p>
          <a:endParaRPr lang="en-US"/>
        </a:p>
      </dgm:t>
    </dgm:pt>
    <dgm:pt modelId="{9BC3E891-BDBF-41E8-820C-DEDF6864EA61}" type="pres">
      <dgm:prSet presAssocID="{D007E592-B941-431D-BB19-D2783FADDE6A}" presName="text0" presStyleLbl="node1" presStyleIdx="3" presStyleCnt="5" custScaleX="170772" custScaleY="140223" custRadScaleRad="752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392269-2E68-4A44-AEFA-B13A15980C73}" type="pres">
      <dgm:prSet presAssocID="{F52677D6-C55F-4AED-B848-6590E896E136}" presName="Name56" presStyleLbl="parChTrans1D2" presStyleIdx="3" presStyleCnt="4"/>
      <dgm:spPr/>
      <dgm:t>
        <a:bodyPr/>
        <a:lstStyle/>
        <a:p>
          <a:endParaRPr lang="en-US"/>
        </a:p>
      </dgm:t>
    </dgm:pt>
    <dgm:pt modelId="{85431D95-A5F2-4451-9BCB-D6A6E164DA43}" type="pres">
      <dgm:prSet presAssocID="{B848D433-0B0D-4283-87B4-944E25AFC4F2}" presName="text0" presStyleLbl="node1" presStyleIdx="4" presStyleCnt="5" custScaleX="184291" custScaleY="136913" custRadScaleRad="114013" custRadScaleInc="138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53300A7-91C9-4957-BD57-80700DFB608A}" type="presOf" srcId="{3E959BB4-44FB-4A49-8707-DFC961903BF7}" destId="{5420A5D9-953A-4BA6-A954-6871CFA428FC}" srcOrd="0" destOrd="0" presId="urn:microsoft.com/office/officeart/2008/layout/RadialCluster"/>
    <dgm:cxn modelId="{40BAE25D-7CC4-40EE-90F7-1C5A8B59FF1C}" type="presOf" srcId="{AEC93211-25B5-4D71-A4B6-C0B4D3BA1AF5}" destId="{43B6D10D-715D-4FEB-BB04-43C2D0832B9E}" srcOrd="0" destOrd="0" presId="urn:microsoft.com/office/officeart/2008/layout/RadialCluster"/>
    <dgm:cxn modelId="{83C87B72-0399-4738-822F-5E051E4ABCE5}" type="presOf" srcId="{DC59B6F0-D57E-41CC-B726-D6B254DA128B}" destId="{6252C1A6-86E0-4882-A73A-623CD5DB9157}" srcOrd="0" destOrd="0" presId="urn:microsoft.com/office/officeart/2008/layout/RadialCluster"/>
    <dgm:cxn modelId="{BA7EF365-74B0-4A9C-BE61-CEBE1FE21BAB}" srcId="{BF80AD41-4F97-45F4-9911-B8276020B1D9}" destId="{AEC93211-25B5-4D71-A4B6-C0B4D3BA1AF5}" srcOrd="0" destOrd="0" parTransId="{7687F686-55DD-4249-A4FA-90D5F855E033}" sibTransId="{FA9A0BA2-BC4D-4F7B-AB93-DF22105280AD}"/>
    <dgm:cxn modelId="{C7F0E296-22FC-4AD6-80A5-A6C391D7E479}" type="presOf" srcId="{D007E592-B941-431D-BB19-D2783FADDE6A}" destId="{9BC3E891-BDBF-41E8-820C-DEDF6864EA61}" srcOrd="0" destOrd="0" presId="urn:microsoft.com/office/officeart/2008/layout/RadialCluster"/>
    <dgm:cxn modelId="{C1F0A0BD-7491-425A-A1B5-460AAACD10BB}" type="presOf" srcId="{465C9659-2CF0-4ABD-BD9B-0AB83C1AF3A0}" destId="{D6602B26-F329-4945-90E7-1A9E52CA5E4F}" srcOrd="0" destOrd="0" presId="urn:microsoft.com/office/officeart/2008/layout/RadialCluster"/>
    <dgm:cxn modelId="{6BFDEE7A-FAC2-4C1A-8879-D44FF3129D78}" type="presOf" srcId="{B848D433-0B0D-4283-87B4-944E25AFC4F2}" destId="{85431D95-A5F2-4451-9BCB-D6A6E164DA43}" srcOrd="0" destOrd="0" presId="urn:microsoft.com/office/officeart/2008/layout/RadialCluster"/>
    <dgm:cxn modelId="{A230FB52-2421-47FA-8CD6-6672926A338C}" type="presOf" srcId="{BF80AD41-4F97-45F4-9911-B8276020B1D9}" destId="{35A085EE-98A4-4C4E-B15A-48CD5BCA3930}" srcOrd="0" destOrd="0" presId="urn:microsoft.com/office/officeart/2008/layout/RadialCluster"/>
    <dgm:cxn modelId="{FDDBFBD8-2F9A-447E-A7DF-FB107BA675B1}" type="presOf" srcId="{F52677D6-C55F-4AED-B848-6590E896E136}" destId="{F0392269-2E68-4A44-AEFA-B13A15980C73}" srcOrd="0" destOrd="0" presId="urn:microsoft.com/office/officeart/2008/layout/RadialCluster"/>
    <dgm:cxn modelId="{5B2EF39C-A0CD-4B4D-951D-045D4420839C}" srcId="{BF80AD41-4F97-45F4-9911-B8276020B1D9}" destId="{D007E592-B941-431D-BB19-D2783FADDE6A}" srcOrd="2" destOrd="0" parTransId="{465C9659-2CF0-4ABD-BD9B-0AB83C1AF3A0}" sibTransId="{87DE8581-28BF-4680-8425-B39FDC684F15}"/>
    <dgm:cxn modelId="{14DE9EDC-FC6E-400B-8BFC-3946C82F91A4}" srcId="{BF80AD41-4F97-45F4-9911-B8276020B1D9}" destId="{DC59B6F0-D57E-41CC-B726-D6B254DA128B}" srcOrd="1" destOrd="0" parTransId="{3E959BB4-44FB-4A49-8707-DFC961903BF7}" sibTransId="{EC722498-65D0-45B6-9BBD-FC9604EE5327}"/>
    <dgm:cxn modelId="{42A5A7E9-9A1C-4FFA-8432-BFFB10229AAE}" type="presOf" srcId="{7687F686-55DD-4249-A4FA-90D5F855E033}" destId="{7F66EDB4-1BE2-42ED-B3AF-D6652DB2507C}" srcOrd="0" destOrd="0" presId="urn:microsoft.com/office/officeart/2008/layout/RadialCluster"/>
    <dgm:cxn modelId="{83F2398B-4BC8-4D4B-B0F5-F26DBCD59868}" type="presOf" srcId="{741ED4D0-FD51-49DF-A600-48EB614132A5}" destId="{277DE450-522D-499B-A142-FD036B03FF8C}" srcOrd="0" destOrd="0" presId="urn:microsoft.com/office/officeart/2008/layout/RadialCluster"/>
    <dgm:cxn modelId="{29B9DEC9-9BFD-417A-B80D-9B4D0E74E7EF}" srcId="{741ED4D0-FD51-49DF-A600-48EB614132A5}" destId="{BF80AD41-4F97-45F4-9911-B8276020B1D9}" srcOrd="0" destOrd="0" parTransId="{F36DF2BB-9547-4E03-A04A-83522AD7B6D2}" sibTransId="{E0F328D9-B200-4AA1-A6CB-B4CC8069234E}"/>
    <dgm:cxn modelId="{FEBBB969-327B-434B-9554-5315CDE3241C}" srcId="{BF80AD41-4F97-45F4-9911-B8276020B1D9}" destId="{B848D433-0B0D-4283-87B4-944E25AFC4F2}" srcOrd="3" destOrd="0" parTransId="{F52677D6-C55F-4AED-B848-6590E896E136}" sibTransId="{4C0DB851-312E-4A50-B2D2-40C8B3E4351A}"/>
    <dgm:cxn modelId="{FCC96F2D-1902-4082-8F45-A9269BBE1C4A}" type="presParOf" srcId="{277DE450-522D-499B-A142-FD036B03FF8C}" destId="{E0294BF1-1897-4227-9DF1-D52008CCA7B5}" srcOrd="0" destOrd="0" presId="urn:microsoft.com/office/officeart/2008/layout/RadialCluster"/>
    <dgm:cxn modelId="{F08E8E7A-E728-4553-A097-44F4B119B78D}" type="presParOf" srcId="{E0294BF1-1897-4227-9DF1-D52008CCA7B5}" destId="{35A085EE-98A4-4C4E-B15A-48CD5BCA3930}" srcOrd="0" destOrd="0" presId="urn:microsoft.com/office/officeart/2008/layout/RadialCluster"/>
    <dgm:cxn modelId="{24F7FAE3-83EA-429C-81D0-08F9CF464958}" type="presParOf" srcId="{E0294BF1-1897-4227-9DF1-D52008CCA7B5}" destId="{7F66EDB4-1BE2-42ED-B3AF-D6652DB2507C}" srcOrd="1" destOrd="0" presId="urn:microsoft.com/office/officeart/2008/layout/RadialCluster"/>
    <dgm:cxn modelId="{16E8F01F-6193-4C6C-AD31-211321E543E9}" type="presParOf" srcId="{E0294BF1-1897-4227-9DF1-D52008CCA7B5}" destId="{43B6D10D-715D-4FEB-BB04-43C2D0832B9E}" srcOrd="2" destOrd="0" presId="urn:microsoft.com/office/officeart/2008/layout/RadialCluster"/>
    <dgm:cxn modelId="{FC8C20D2-E28C-48F9-86A8-99D2C5A216A6}" type="presParOf" srcId="{E0294BF1-1897-4227-9DF1-D52008CCA7B5}" destId="{5420A5D9-953A-4BA6-A954-6871CFA428FC}" srcOrd="3" destOrd="0" presId="urn:microsoft.com/office/officeart/2008/layout/RadialCluster"/>
    <dgm:cxn modelId="{783D1A29-A1F5-4B0A-AB5E-D29F08653462}" type="presParOf" srcId="{E0294BF1-1897-4227-9DF1-D52008CCA7B5}" destId="{6252C1A6-86E0-4882-A73A-623CD5DB9157}" srcOrd="4" destOrd="0" presId="urn:microsoft.com/office/officeart/2008/layout/RadialCluster"/>
    <dgm:cxn modelId="{53556659-B2C2-4A61-B576-AAD2936DCC1B}" type="presParOf" srcId="{E0294BF1-1897-4227-9DF1-D52008CCA7B5}" destId="{D6602B26-F329-4945-90E7-1A9E52CA5E4F}" srcOrd="5" destOrd="0" presId="urn:microsoft.com/office/officeart/2008/layout/RadialCluster"/>
    <dgm:cxn modelId="{A0B66C75-4879-49FD-95D7-E2D0BA0EC75A}" type="presParOf" srcId="{E0294BF1-1897-4227-9DF1-D52008CCA7B5}" destId="{9BC3E891-BDBF-41E8-820C-DEDF6864EA61}" srcOrd="6" destOrd="0" presId="urn:microsoft.com/office/officeart/2008/layout/RadialCluster"/>
    <dgm:cxn modelId="{DF939431-642F-48AD-BF95-FBD19A09687F}" type="presParOf" srcId="{E0294BF1-1897-4227-9DF1-D52008CCA7B5}" destId="{F0392269-2E68-4A44-AEFA-B13A15980C73}" srcOrd="7" destOrd="0" presId="urn:microsoft.com/office/officeart/2008/layout/RadialCluster"/>
    <dgm:cxn modelId="{370DE829-AB7A-4E0D-9EF6-9A910BA37A10}" type="presParOf" srcId="{E0294BF1-1897-4227-9DF1-D52008CCA7B5}" destId="{85431D95-A5F2-4451-9BCB-D6A6E164DA43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665EA2-BED9-442D-A477-2F7DEB36141D}" type="datetimeFigureOut">
              <a:rPr lang="en-US" smtClean="0"/>
              <a:t>10/25/2019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40470A-CE1E-4E39-9F5B-ACD78608F60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5245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0E112C-8D59-43A3-8E9B-E1781E45863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08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5FD95-E499-4D7B-8B84-E7D1EBB0C3E8}" type="datetimeFigureOut">
              <a:rPr lang="en-US" smtClean="0"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D878-24F8-4D1F-B4FC-1ED32DA726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954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5FD95-E499-4D7B-8B84-E7D1EBB0C3E8}" type="datetimeFigureOut">
              <a:rPr lang="en-US" smtClean="0"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D878-24F8-4D1F-B4FC-1ED32DA726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354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5FD95-E499-4D7B-8B84-E7D1EBB0C3E8}" type="datetimeFigureOut">
              <a:rPr lang="en-US" smtClean="0"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D878-24F8-4D1F-B4FC-1ED32DA726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339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5FD95-E499-4D7B-8B84-E7D1EBB0C3E8}" type="datetimeFigureOut">
              <a:rPr lang="en-US" smtClean="0"/>
              <a:t>10/25/2019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D878-24F8-4D1F-B4FC-1ED32DA726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752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5FD95-E499-4D7B-8B84-E7D1EBB0C3E8}" type="datetimeFigureOut">
              <a:rPr lang="en-US" smtClean="0"/>
              <a:t>10/25/2019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D878-24F8-4D1F-B4FC-1ED32DA726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513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5FD95-E499-4D7B-8B84-E7D1EBB0C3E8}" type="datetimeFigureOut">
              <a:rPr lang="en-US" smtClean="0"/>
              <a:t>10/25/2019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D878-24F8-4D1F-B4FC-1ED32DA726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622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5FD95-E499-4D7B-8B84-E7D1EBB0C3E8}" type="datetimeFigureOut">
              <a:rPr lang="en-US" smtClean="0"/>
              <a:t>10/25/2019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D878-24F8-4D1F-B4FC-1ED32DA726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197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5FD95-E499-4D7B-8B84-E7D1EBB0C3E8}" type="datetimeFigureOut">
              <a:rPr lang="en-US" smtClean="0"/>
              <a:t>10/25/2019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D878-24F8-4D1F-B4FC-1ED32DA726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391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5FD95-E499-4D7B-8B84-E7D1EBB0C3E8}" type="datetimeFigureOut">
              <a:rPr lang="en-US" smtClean="0"/>
              <a:t>10/25/2019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D878-24F8-4D1F-B4FC-1ED32DA726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975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5FD95-E499-4D7B-8B84-E7D1EBB0C3E8}" type="datetimeFigureOut">
              <a:rPr lang="en-US" smtClean="0"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D878-24F8-4D1F-B4FC-1ED32DA726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85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5FD95-E499-4D7B-8B84-E7D1EBB0C3E8}" type="datetimeFigureOut">
              <a:rPr lang="en-US" smtClean="0"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D878-24F8-4D1F-B4FC-1ED32DA726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92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5667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9898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198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9363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9459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2720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2188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7007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142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6830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665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5FD95-E499-4D7B-8B84-E7D1EBB0C3E8}" type="datetimeFigureOut">
              <a:rPr lang="en-US" smtClean="0"/>
              <a:t>10/25/2019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4ED878-24F8-4D1F-B4FC-1ED32DA7268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708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10/25/2019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341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17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20.jp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90600" y="533400"/>
            <a:ext cx="6553200" cy="5226627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687782" y="2667000"/>
            <a:ext cx="426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6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10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unched Tape 3"/>
          <p:cNvSpPr/>
          <p:nvPr/>
        </p:nvSpPr>
        <p:spPr>
          <a:xfrm>
            <a:off x="3238500" y="304800"/>
            <a:ext cx="2774418" cy="1279174"/>
          </a:xfrm>
          <a:prstGeom prst="flowChartPunchedTape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শিক্ষক পরিচিতি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1" y="1830282"/>
            <a:ext cx="2590800" cy="40371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" y="1752600"/>
            <a:ext cx="6172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 সাজাদ মিয়া 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সহঃ শিক্ষক (আইসিটি)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সমতা স্কুল এন্ড কলেজ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ছাতক,সুনামগঞ্জ।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 নংঃ </a:t>
            </a:r>
            <a:r>
              <a:rPr lang="bn-BD" sz="4000" dirty="0" smtClean="0">
                <a:solidFill>
                  <a:srgbClr val="002060"/>
                </a:solidFill>
                <a:latin typeface="MS Reference Sans Serif" panose="020B0604030504040204" pitchFamily="34" charset="0"/>
                <a:cs typeface="NikoshBAN" panose="02000000000000000000" pitchFamily="2" charset="0"/>
              </a:rPr>
              <a:t>01726015971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ই-মেইলঃ mdsajad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</a:t>
            </a:r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@gmail.com</a:t>
            </a:r>
            <a:endParaRPr lang="bn-BD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268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09800" y="457200"/>
            <a:ext cx="3962400" cy="1015663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1981200"/>
            <a:ext cx="6246095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শ্রেণী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:</a:t>
            </a: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দশম </a:t>
            </a:r>
            <a:endParaRPr lang="en-US" sz="40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: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চতুর্দশ</a:t>
            </a:r>
            <a:endParaRPr lang="bn-BD" sz="40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বাংলাদেশ ও বিশ্ব পরিচয়</a:t>
            </a:r>
            <a:endParaRPr lang="en-US" sz="40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র্থী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৫০</a:t>
            </a:r>
          </a:p>
          <a:p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৫০মিনিট </a:t>
            </a:r>
          </a:p>
          <a:p>
            <a:r>
              <a:rPr lang="bn-BD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তারিখঃ</a:t>
            </a:r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4</a:t>
            </a: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/১০/২০১</a:t>
            </a:r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9</a:t>
            </a:r>
            <a:endParaRPr lang="bn-BD" sz="40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32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58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52400" y="540326"/>
            <a:ext cx="4419600" cy="4031674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4724400" y="533400"/>
            <a:ext cx="4267200" cy="40386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524000" y="5334000"/>
            <a:ext cx="6248400" cy="838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676400" y="5388114"/>
            <a:ext cx="609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চাষাবাদ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313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228600" y="533400"/>
            <a:ext cx="4419600" cy="419100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4876800" y="533400"/>
            <a:ext cx="4114800" cy="41910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524000" y="5257800"/>
            <a:ext cx="6400800" cy="990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752600" y="5486400"/>
            <a:ext cx="601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শিক্ষা পদ্ধতি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94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31618" y="228600"/>
            <a:ext cx="4412673" cy="373380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4876800" y="152400"/>
            <a:ext cx="4114800" cy="38100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905000" y="4800600"/>
            <a:ext cx="5791200" cy="1295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057400" y="5029200"/>
            <a:ext cx="563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যোগাযোগ ব্যাবস্থা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33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200" y="2209800"/>
            <a:ext cx="8915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বাংলাদেশের সামাজিক পরিবর্তন</a:t>
            </a:r>
            <a:endParaRPr lang="en-US" sz="6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71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67000" y="888712"/>
            <a:ext cx="335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2057400"/>
            <a:ext cx="8077200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এই পাঠ শেষে শিক্ষা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র্থী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রা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.......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800" dirty="0" smtClean="0">
                <a:latin typeface="NikoshBAN" pitchFamily="2" charset="0"/>
                <a:cs typeface="NikoshBAN" pitchFamily="2" charset="0"/>
              </a:rPr>
              <a:t>১।</a:t>
            </a:r>
            <a:r>
              <a:rPr lang="bn-IN" sz="3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800" dirty="0" smtClean="0">
                <a:latin typeface="NikoshBAN" pitchFamily="2" charset="0"/>
                <a:cs typeface="NikoshBAN" pitchFamily="2" charset="0"/>
              </a:rPr>
              <a:t>সামাজিক পরিবর্তনের ধারণা ব্যাখ্যা করতে পারবে।</a:t>
            </a:r>
          </a:p>
          <a:p>
            <a:r>
              <a:rPr lang="bn-BD" sz="3800" dirty="0" smtClean="0">
                <a:latin typeface="NikoshBAN" pitchFamily="2" charset="0"/>
                <a:cs typeface="NikoshBAN" pitchFamily="2" charset="0"/>
              </a:rPr>
              <a:t>২। বাংলাদেশের সামাজিক পরিবর্তনের উপাদানসমূহ ব্যাখ্যা করতে পারবে ।</a:t>
            </a:r>
            <a:endParaRPr lang="en-US" sz="3800" dirty="0">
              <a:latin typeface="NikoshBAN" pitchFamily="2" charset="0"/>
              <a:cs typeface="NikoshBAN" pitchFamily="2" charset="0"/>
            </a:endParaRPr>
          </a:p>
          <a:p>
            <a:r>
              <a:rPr lang="bn-BD" sz="3800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bn-BD" sz="38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bn-BD" sz="3800" dirty="0" smtClean="0">
                <a:latin typeface="NikoshBAN" pitchFamily="2" charset="0"/>
                <a:cs typeface="NikoshBAN" pitchFamily="2" charset="0"/>
              </a:rPr>
              <a:t>বাংলাদেশে সামাজিক পরিবর্তনের প্রভাব ব্যাখ্যা </a:t>
            </a:r>
            <a:r>
              <a:rPr lang="bn-BD" sz="3800" dirty="0">
                <a:latin typeface="NikoshBAN" pitchFamily="2" charset="0"/>
                <a:cs typeface="NikoshBAN" pitchFamily="2" charset="0"/>
              </a:rPr>
              <a:t>করতে </a:t>
            </a:r>
            <a:r>
              <a:rPr lang="bn-BD" sz="3800" dirty="0" smtClean="0">
                <a:latin typeface="NikoshBAN" pitchFamily="2" charset="0"/>
                <a:cs typeface="NikoshBAN" pitchFamily="2" charset="0"/>
              </a:rPr>
              <a:t>পারবে ।</a:t>
            </a:r>
            <a:endParaRPr lang="en-US" sz="3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524000" y="685800"/>
            <a:ext cx="6019800" cy="9906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44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438400" y="685800"/>
            <a:ext cx="3581400" cy="2667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Oval 2"/>
          <p:cNvSpPr/>
          <p:nvPr/>
        </p:nvSpPr>
        <p:spPr>
          <a:xfrm>
            <a:off x="1371600" y="4191000"/>
            <a:ext cx="2209800" cy="1905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953000" y="4343400"/>
            <a:ext cx="2247900" cy="1752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048000" y="3352800"/>
            <a:ext cx="762000" cy="990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724400" y="3352800"/>
            <a:ext cx="762000" cy="1143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048000" y="1371600"/>
            <a:ext cx="2438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পরিবর্তন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85900" y="4930914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পরিকল্পিত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53000" y="4992469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অপরিকল্পিত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82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255772494"/>
              </p:ext>
            </p:extLst>
          </p:nvPr>
        </p:nvGraphicFramePr>
        <p:xfrm>
          <a:off x="0" y="34636"/>
          <a:ext cx="8915400" cy="68233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2400" y="228600"/>
            <a:ext cx="304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ছবি দেখে খাতায় লিখ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219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02527" y="1244025"/>
            <a:ext cx="426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সামাজিক পরিবর্তনের উপাদান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95600" y="1066800"/>
            <a:ext cx="4267200" cy="990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47800" y="2438400"/>
            <a:ext cx="65532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১।প্রাকৃতিক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২।জৈবিক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৩।সাংস্কৃতিক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৪।শিক্ষা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৫।প্রযুক্তি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৬।যোগাযোগ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৭।শিল্পায়ন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৮।নগরায়ন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4600" y="381000"/>
            <a:ext cx="525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খাতার সাথে মিলিয়ে নাও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84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84764" y="658091"/>
            <a:ext cx="365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971800" y="533400"/>
            <a:ext cx="3124200" cy="109450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2514600"/>
            <a:ext cx="84582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800" dirty="0" smtClean="0">
                <a:latin typeface="NikoshBAN" pitchFamily="2" charset="0"/>
                <a:cs typeface="NikoshBAN" pitchFamily="2" charset="0"/>
              </a:rPr>
              <a:t>সাংস্কৃতিক উপাদানের প্রভাবে সৃষ্ট পরিবর্তন গুলোর একটি ছক তৈরি কর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।             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57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32469909"/>
              </p:ext>
            </p:extLst>
          </p:nvPr>
        </p:nvGraphicFramePr>
        <p:xfrm>
          <a:off x="152400" y="228600"/>
          <a:ext cx="8763000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803563" y="969819"/>
            <a:ext cx="7467600" cy="914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1120914"/>
            <a:ext cx="670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সামাজিক পরিবর্তনের ইতিবাচক প্রভাব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9100" y="2743200"/>
            <a:ext cx="1752600" cy="1752600"/>
          </a:xfrm>
          <a:prstGeom prst="round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4627418" y="2743200"/>
            <a:ext cx="1752600" cy="1752600"/>
          </a:xfrm>
          <a:prstGeom prst="round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6629400" y="2784764"/>
            <a:ext cx="1752600" cy="1711036"/>
          </a:xfrm>
          <a:prstGeom prst="roundRect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2597727" y="2784764"/>
            <a:ext cx="1752600" cy="1711036"/>
          </a:xfrm>
          <a:prstGeom prst="roundRect">
            <a:avLst/>
          </a:prstGeom>
          <a:blipFill dpi="0"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Down Arrow 9"/>
          <p:cNvSpPr/>
          <p:nvPr/>
        </p:nvSpPr>
        <p:spPr>
          <a:xfrm>
            <a:off x="1295400" y="1981200"/>
            <a:ext cx="45719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Down Arrow 10"/>
          <p:cNvSpPr/>
          <p:nvPr/>
        </p:nvSpPr>
        <p:spPr>
          <a:xfrm>
            <a:off x="3390900" y="1981200"/>
            <a:ext cx="45719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Down Arrow 11"/>
          <p:cNvSpPr/>
          <p:nvPr/>
        </p:nvSpPr>
        <p:spPr>
          <a:xfrm>
            <a:off x="5410200" y="1981200"/>
            <a:ext cx="45719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Down Arrow 12"/>
          <p:cNvSpPr/>
          <p:nvPr/>
        </p:nvSpPr>
        <p:spPr>
          <a:xfrm>
            <a:off x="7505700" y="1884219"/>
            <a:ext cx="45719" cy="70658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41959" y="4672446"/>
            <a:ext cx="1752600" cy="7966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597727" y="4672446"/>
            <a:ext cx="1905000" cy="7966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িউ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590010" y="4672446"/>
            <a:ext cx="1731818" cy="7966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591300" y="4658592"/>
            <a:ext cx="1828800" cy="7966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12173" y="4658592"/>
            <a:ext cx="1729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উৎপাদন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বৃদ্ধি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97727" y="4888192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উন্নত জীবন মান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648200" y="4888192"/>
            <a:ext cx="1673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কর্মসংস্থান বৃদ্ধি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29400" y="4888192"/>
            <a:ext cx="1790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উন্নয়ন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81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685800"/>
            <a:ext cx="86868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304800" y="2438400"/>
            <a:ext cx="2133600" cy="243840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590800" y="2431473"/>
            <a:ext cx="2057400" cy="2438400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876800" y="2438400"/>
            <a:ext cx="1981200" cy="2438400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7010400" y="2438400"/>
            <a:ext cx="1981200" cy="2438400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own Arrow 6"/>
          <p:cNvSpPr/>
          <p:nvPr/>
        </p:nvSpPr>
        <p:spPr>
          <a:xfrm>
            <a:off x="1199802" y="1600200"/>
            <a:ext cx="45719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Down Arrow 7"/>
          <p:cNvSpPr/>
          <p:nvPr/>
        </p:nvSpPr>
        <p:spPr>
          <a:xfrm>
            <a:off x="3407523" y="1600200"/>
            <a:ext cx="45719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Down Arrow 9"/>
          <p:cNvSpPr/>
          <p:nvPr/>
        </p:nvSpPr>
        <p:spPr>
          <a:xfrm>
            <a:off x="7827123" y="1600200"/>
            <a:ext cx="45719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Down Arrow 10"/>
          <p:cNvSpPr/>
          <p:nvPr/>
        </p:nvSpPr>
        <p:spPr>
          <a:xfrm>
            <a:off x="5588231" y="1600200"/>
            <a:ext cx="45719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4800" y="4953000"/>
            <a:ext cx="2133600" cy="1143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667000" y="4953000"/>
            <a:ext cx="2057400" cy="1295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876800" y="4953000"/>
            <a:ext cx="2133600" cy="1219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7086600" y="4991100"/>
            <a:ext cx="1905000" cy="1219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04800" y="762000"/>
            <a:ext cx="868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সামাজিক পরিবর্তনের নেতিবাচক প্রভাব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500" y="5379888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বন্যা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19400" y="5397787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শিশু শ্রম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53000" y="5379889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বস্তি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086600" y="4991100"/>
            <a:ext cx="1905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যৌথ পরিবার ভাংগা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66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98964" y="609600"/>
            <a:ext cx="518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401291" y="609600"/>
            <a:ext cx="2590800" cy="58254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33400" y="1752600"/>
            <a:ext cx="7772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সামাজিক পরিবর্তনে কৃষি প্রযুক্তির ভূমিকা চিহ্নিত কর।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14800" y="2667000"/>
            <a:ext cx="4876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সময়ঃ৫ মিঃ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85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773771597"/>
              </p:ext>
            </p:extLst>
          </p:nvPr>
        </p:nvGraphicFramePr>
        <p:xfrm>
          <a:off x="152400" y="228600"/>
          <a:ext cx="8763000" cy="647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880725057"/>
              </p:ext>
            </p:extLst>
          </p:nvPr>
        </p:nvGraphicFramePr>
        <p:xfrm>
          <a:off x="228600" y="152400"/>
          <a:ext cx="87630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84660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057400" y="381000"/>
            <a:ext cx="5791200" cy="1828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653145" y="762000"/>
            <a:ext cx="495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2971800"/>
            <a:ext cx="7543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১।নীচের কোনটি সমাজ পরিবর্তনের প্রাকৃতিক উপাদান?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ক)বন্যা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খ)জনসংখ্যার ঘনত্ত বৃদ্ধি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গ)সমবায় আন্দুলন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ঘ)ইন্টারনেট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২।যৌথ পরিবার ভাঙ্গার পিছনে কোনটির প্রভাব রয়েছে? 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ক)নগরায়ন ও শিলপায়ন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খ)যোগাযোগ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গ)নদী ভাঙ্গন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ঘ)প্রযুক্তি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94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905000" y="762000"/>
            <a:ext cx="5867400" cy="19812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09800" y="1295400"/>
            <a:ext cx="5562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5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3962400"/>
            <a:ext cx="784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সামাজিক পরিবর্তনের প্রভাবে তোমার গ্রামের মানুষের মাঝে কি কি পরিবর্তন সাধিত হয়েছে বর্ণনা কর।</a:t>
            </a:r>
          </a:p>
        </p:txBody>
      </p:sp>
    </p:spTree>
    <p:extLst>
      <p:ext uri="{BB962C8B-B14F-4D97-AF65-F5344CB8AC3E}">
        <p14:creationId xmlns:p14="http://schemas.microsoft.com/office/powerpoint/2010/main" val="152417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0" y="1350818"/>
            <a:ext cx="5410200" cy="3505200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00300" y="5333999"/>
            <a:ext cx="518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410691" y="5156031"/>
            <a:ext cx="5302827" cy="98240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013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</TotalTime>
  <Words>254</Words>
  <Application>Microsoft Office PowerPoint</Application>
  <PresentationFormat>On-screen Show (4:3)</PresentationFormat>
  <Paragraphs>78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MS Reference Sans Serif</vt:lpstr>
      <vt:lpstr>NikoshBAN</vt:lpstr>
      <vt:lpstr>Times New Roman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Windows User</cp:lastModifiedBy>
  <cp:revision>95</cp:revision>
  <dcterms:created xsi:type="dcterms:W3CDTF">2014-10-22T01:29:43Z</dcterms:created>
  <dcterms:modified xsi:type="dcterms:W3CDTF">2019-10-25T14:05:11Z</dcterms:modified>
</cp:coreProperties>
</file>