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69" r:id="rId4"/>
    <p:sldId id="260" r:id="rId5"/>
    <p:sldId id="274" r:id="rId6"/>
    <p:sldId id="275" r:id="rId7"/>
    <p:sldId id="276" r:id="rId8"/>
    <p:sldId id="278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59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100000">
              <a:srgbClr val="00B050"/>
            </a:gs>
            <a:gs pos="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7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76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3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6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9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3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7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1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27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04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A02F9-EBB8-4C26-BAF1-4A9CCA12E9D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0D91F-2736-4FA5-A637-51086E9B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4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gif"/><Relationship Id="rId7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11" Type="http://schemas.openxmlformats.org/officeDocument/2006/relationships/image" Target="../media/image9.gif"/><Relationship Id="rId5" Type="http://schemas.openxmlformats.org/officeDocument/2006/relationships/image" Target="../media/image3.gif"/><Relationship Id="rId10" Type="http://schemas.openxmlformats.org/officeDocument/2006/relationships/image" Target="../media/image8.gif"/><Relationship Id="rId4" Type="http://schemas.openxmlformats.org/officeDocument/2006/relationships/hyperlink" Target="mailto:bibekmitna@gmail.com" TargetMode="External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gif"/><Relationship Id="rId7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11" Type="http://schemas.openxmlformats.org/officeDocument/2006/relationships/image" Target="../media/image9.gif"/><Relationship Id="rId5" Type="http://schemas.openxmlformats.org/officeDocument/2006/relationships/image" Target="../media/image3.gif"/><Relationship Id="rId10" Type="http://schemas.openxmlformats.org/officeDocument/2006/relationships/image" Target="../media/image8.gif"/><Relationship Id="rId4" Type="http://schemas.openxmlformats.org/officeDocument/2006/relationships/hyperlink" Target="mailto:bibekmitna@gmail.com" TargetMode="External"/><Relationship Id="rId9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hyperlink" Target="mailto:bibekmitna@gmail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mailto:bibekmitna@gmail.com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8.png"/><Relationship Id="rId3" Type="http://schemas.openxmlformats.org/officeDocument/2006/relationships/image" Target="../media/image2.gif"/><Relationship Id="rId7" Type="http://schemas.openxmlformats.org/officeDocument/2006/relationships/image" Target="../media/image15.png"/><Relationship Id="rId12" Type="http://schemas.microsoft.com/office/2007/relationships/hdphoto" Target="../media/hdphoto4.wdp"/><Relationship Id="rId2" Type="http://schemas.openxmlformats.org/officeDocument/2006/relationships/image" Target="../media/image1.jpeg"/><Relationship Id="rId16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openxmlformats.org/officeDocument/2006/relationships/hyperlink" Target="mailto:bibekmitna@gmail.com" TargetMode="External"/><Relationship Id="rId9" Type="http://schemas.openxmlformats.org/officeDocument/2006/relationships/image" Target="../media/image16.png"/><Relationship Id="rId1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gif"/><Relationship Id="rId7" Type="http://schemas.microsoft.com/office/2007/relationships/hdphoto" Target="../media/hdphoto7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microsoft.com/office/2007/relationships/hdphoto" Target="../media/hdphoto9.wdp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hyperlink" Target="mailto:bibekmitna@gmail.com" TargetMode="External"/><Relationship Id="rId9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hyperlink" Target="mailto:bibekmitna@gmail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gif"/><Relationship Id="rId4" Type="http://schemas.openxmlformats.org/officeDocument/2006/relationships/hyperlink" Target="mailto:bibekmitna@gmail.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ibekmitna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028760"/>
            <a:ext cx="12192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atin typeface="Tiranti Solid LET" pitchFamily="2" charset="0"/>
              </a:rPr>
              <a:t>It’s a presentation of </a:t>
            </a:r>
            <a:r>
              <a:rPr lang="en-US" sz="8000" b="1" dirty="0" err="1" smtClean="0">
                <a:latin typeface="Tiranti Solid LET" pitchFamily="2" charset="0"/>
              </a:rPr>
              <a:t>Bibek</a:t>
            </a:r>
            <a:r>
              <a:rPr lang="en-US" sz="8000" b="1" dirty="0" smtClean="0">
                <a:latin typeface="Tiranti Solid LET" pitchFamily="2" charset="0"/>
              </a:rPr>
              <a:t> Biswas</a:t>
            </a:r>
          </a:p>
          <a:p>
            <a:pPr algn="ctr"/>
            <a:r>
              <a:rPr lang="en-US" sz="7200" b="1" dirty="0" err="1" smtClean="0">
                <a:latin typeface="Tiranti Solid LET" pitchFamily="2" charset="0"/>
              </a:rPr>
              <a:t>Narail</a:t>
            </a:r>
            <a:r>
              <a:rPr lang="en-US" sz="7200" b="1" dirty="0">
                <a:latin typeface="Tiranti Solid LET" pitchFamily="2" charset="0"/>
              </a:rPr>
              <a:t> </a:t>
            </a:r>
            <a:r>
              <a:rPr lang="en-US" sz="7200" b="1" dirty="0" err="1" smtClean="0">
                <a:latin typeface="Tiranti Solid LET" pitchFamily="2" charset="0"/>
              </a:rPr>
              <a:t>Sadar</a:t>
            </a:r>
            <a:r>
              <a:rPr lang="en-US" sz="7200" b="1" dirty="0" smtClean="0">
                <a:latin typeface="Tiranti Solid LET" pitchFamily="2" charset="0"/>
              </a:rPr>
              <a:t>, </a:t>
            </a:r>
            <a:r>
              <a:rPr lang="en-US" sz="7200" b="1" dirty="0" err="1" smtClean="0">
                <a:latin typeface="Tiranti Solid LET" pitchFamily="2" charset="0"/>
              </a:rPr>
              <a:t>Narail</a:t>
            </a:r>
            <a:endParaRPr lang="en-US" sz="7200" b="1" dirty="0">
              <a:latin typeface="Tiranti Solid LET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68" y="2455817"/>
            <a:ext cx="3076426" cy="432765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5093" y="5304379"/>
            <a:ext cx="2857500" cy="16097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34" y="5003074"/>
            <a:ext cx="3253230" cy="183265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501" y="5160688"/>
            <a:ext cx="2857500" cy="16097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732" y="5476599"/>
            <a:ext cx="2368312" cy="13341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67" y="5173751"/>
            <a:ext cx="2857500" cy="16097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869" y="4885509"/>
            <a:ext cx="3369172" cy="189796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534" y="2960413"/>
            <a:ext cx="2686050" cy="381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6768" y="227206"/>
            <a:ext cx="1348886" cy="1312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959" y="-233383"/>
            <a:ext cx="2381250" cy="14954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766" y="1961357"/>
            <a:ext cx="2439419" cy="182956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6" y="541784"/>
            <a:ext cx="5818715" cy="218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6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805606" y="1028760"/>
            <a:ext cx="7919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atin typeface="Tiranti Solid LET" pitchFamily="2" charset="0"/>
              </a:rPr>
              <a:t>Welcome to our classes</a:t>
            </a:r>
            <a:endParaRPr lang="en-US" sz="8000" b="1" dirty="0">
              <a:latin typeface="Tiranti Solid LET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568" y="2455817"/>
            <a:ext cx="3076426" cy="432765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5093" y="5304379"/>
            <a:ext cx="2857500" cy="16097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34" y="5003074"/>
            <a:ext cx="3253230" cy="183265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501" y="5160688"/>
            <a:ext cx="2857500" cy="16097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732" y="5476599"/>
            <a:ext cx="2368312" cy="13341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67" y="5173751"/>
            <a:ext cx="2857500" cy="16097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869" y="4885509"/>
            <a:ext cx="3369172" cy="189796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534" y="2960413"/>
            <a:ext cx="2686050" cy="3810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" t="7381" r="6509" b="7381"/>
          <a:stretch/>
        </p:blipFill>
        <p:spPr>
          <a:xfrm>
            <a:off x="10166768" y="227206"/>
            <a:ext cx="1348886" cy="1312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959" y="-233383"/>
            <a:ext cx="2381250" cy="14954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766" y="1961357"/>
            <a:ext cx="2439419" cy="182956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6" y="541784"/>
            <a:ext cx="5818715" cy="218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05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" y="2142312"/>
            <a:ext cx="53035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ranti Solid LET" pitchFamily="2" charset="0"/>
                <a:cs typeface="Times New Roman" panose="02020603050405020304" pitchFamily="18" charset="0"/>
              </a:rPr>
              <a:t>Teacher’s Information</a:t>
            </a:r>
          </a:p>
          <a:p>
            <a:pPr algn="ctr"/>
            <a:endParaRPr lang="en-US" sz="2400" dirty="0" smtClean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>
                <a:latin typeface="Tiranti Solid LET" pitchFamily="2" charset="0"/>
                <a:cs typeface="Times New Roman" panose="02020603050405020304" pitchFamily="18" charset="0"/>
              </a:rPr>
              <a:t>Bibek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latin typeface="Tiranti Solid LET" pitchFamily="2" charset="0"/>
                <a:cs typeface="Times New Roman" panose="02020603050405020304" pitchFamily="18" charset="0"/>
              </a:rPr>
              <a:t>Biswsa</a:t>
            </a:r>
            <a:endParaRPr lang="en-US" sz="2800" b="1" dirty="0" smtClean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2800" b="1" dirty="0" err="1" smtClean="0">
                <a:latin typeface="Tiranti Solid LET" pitchFamily="2" charset="0"/>
                <a:cs typeface="Times New Roman" panose="02020603050405020304" pitchFamily="18" charset="0"/>
              </a:rPr>
              <a:t>Rameshworpur</a:t>
            </a:r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Government Primary </a:t>
            </a:r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School</a:t>
            </a:r>
          </a:p>
          <a:p>
            <a:pPr algn="ctr"/>
            <a:r>
              <a:rPr lang="en-US" sz="2800" b="1" dirty="0" err="1" smtClean="0">
                <a:latin typeface="Tiranti Solid LET" pitchFamily="2" charset="0"/>
                <a:cs typeface="Times New Roman" panose="02020603050405020304" pitchFamily="18" charset="0"/>
              </a:rPr>
              <a:t>Narail</a:t>
            </a:r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ranti Solid LET" pitchFamily="2" charset="0"/>
                <a:cs typeface="Times New Roman" panose="02020603050405020304" pitchFamily="18" charset="0"/>
              </a:rPr>
              <a:t>Sadar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latin typeface="Tiranti Solid LET" pitchFamily="2" charset="0"/>
                <a:cs typeface="Times New Roman" panose="02020603050405020304" pitchFamily="18" charset="0"/>
              </a:rPr>
              <a:t>Narail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. </a:t>
            </a:r>
            <a:endParaRPr lang="en-US" sz="2800" b="1" dirty="0" smtClean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Email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: </a:t>
            </a:r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  <a:hlinkClick r:id="rId4"/>
              </a:rPr>
              <a:t>bibekmitna@gmail.com</a:t>
            </a:r>
            <a:endParaRPr lang="en-US" sz="28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latin typeface="Tiranti Solid LET" pitchFamily="2" charset="0"/>
                <a:cs typeface="Times New Roman" panose="02020603050405020304" pitchFamily="18" charset="0"/>
              </a:rPr>
              <a:t>fbook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 smtClean="0">
                <a:latin typeface="Tiranti Solid LET" pitchFamily="2" charset="0"/>
                <a:cs typeface="Times New Roman" panose="02020603050405020304" pitchFamily="18" charset="0"/>
              </a:rPr>
              <a:t>bibekbiswas</a:t>
            </a:r>
            <a:endParaRPr lang="en-US" sz="2800" b="1" dirty="0" smtClean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Contact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: </a:t>
            </a:r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01914244847</a:t>
            </a:r>
            <a:endParaRPr lang="en-US" sz="28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45829" y="2063934"/>
            <a:ext cx="442830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ranti Solid LET" pitchFamily="2" charset="0"/>
                <a:cs typeface="Times New Roman" panose="02020603050405020304" pitchFamily="18" charset="0"/>
              </a:rPr>
              <a:t>Lesson’s Information</a:t>
            </a:r>
          </a:p>
          <a:p>
            <a:pPr algn="ctr"/>
            <a:endParaRPr lang="en-US" sz="2800" dirty="0" smtClean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Class: Five</a:t>
            </a:r>
            <a:endParaRPr lang="en-US" sz="28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Questions No: 10</a:t>
            </a: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Unit: 16</a:t>
            </a: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Lessons 6-7</a:t>
            </a: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Page No: 65</a:t>
            </a:r>
          </a:p>
          <a:p>
            <a:pPr algn="ctr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Making a sandwich</a:t>
            </a:r>
            <a:endParaRPr lang="en-US" sz="28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540" y="-241639"/>
            <a:ext cx="2867275" cy="2867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1" y="279064"/>
            <a:ext cx="1850185" cy="18501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27846" t="32512" r="27277" b="38103"/>
          <a:stretch/>
        </p:blipFill>
        <p:spPr>
          <a:xfrm>
            <a:off x="6274127" y="18796"/>
            <a:ext cx="5839097" cy="2149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val 1"/>
          <p:cNvSpPr/>
          <p:nvPr/>
        </p:nvSpPr>
        <p:spPr>
          <a:xfrm>
            <a:off x="6374673" y="888275"/>
            <a:ext cx="1502229" cy="627017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9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469069" y="213744"/>
            <a:ext cx="9372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ranti Solid LET" pitchFamily="2" charset="0"/>
              </a:rPr>
              <a:t>Dear students, Let’s sing an action song together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ranti Solid L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3167" y="1698503"/>
            <a:ext cx="530351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I can see left </a:t>
            </a:r>
          </a:p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I can see right</a:t>
            </a:r>
          </a:p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Hello to you </a:t>
            </a:r>
          </a:p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Hello to you</a:t>
            </a:r>
          </a:p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I look at the ground</a:t>
            </a:r>
          </a:p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I look at the sky</a:t>
            </a:r>
          </a:p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Fly away little birds</a:t>
            </a:r>
          </a:p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Good bye, good bye.</a:t>
            </a:r>
            <a:endParaRPr lang="en-US" sz="28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ranti Solid LET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13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469069" y="213744"/>
            <a:ext cx="9372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ranti Solid LET" pitchFamily="2" charset="0"/>
              </a:rPr>
              <a:t>Dear students, do you know what is this?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ranti Solid L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5475" y="5513687"/>
            <a:ext cx="348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It’s a sandwich.</a:t>
            </a:r>
            <a:endParaRPr lang="en-US" sz="28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sandwich - Google সার্চ - Mozilla Firefox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1441" y="1480028"/>
            <a:ext cx="5995852" cy="39329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635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5204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" y="213744"/>
            <a:ext cx="12113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ranti Solid LET" pitchFamily="2" charset="0"/>
              </a:rPr>
              <a:t>Dear students, what do you need to make sandwich?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ranti Solid L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4916" y="5411409"/>
            <a:ext cx="1816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  <a:cs typeface="Times New Roman" panose="02020603050405020304" pitchFamily="18" charset="0"/>
              </a:rPr>
              <a:t>sandwich</a:t>
            </a:r>
            <a:endParaRPr lang="en-US" sz="28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sandwich - Google সার্চ - Mozilla Firefox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338" l="9978" r="8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858" y="2550595"/>
            <a:ext cx="4062550" cy="2664823"/>
          </a:xfrm>
          <a:prstGeom prst="rect">
            <a:avLst/>
          </a:prstGeom>
        </p:spPr>
      </p:pic>
      <p:pic>
        <p:nvPicPr>
          <p:cNvPr id="8" name="Picture 7" descr="cucumber - Google সার্চ - Mozilla Firefox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63" b="96680" l="4802" r="899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4759" y="865590"/>
            <a:ext cx="1994958" cy="2117348"/>
          </a:xfrm>
          <a:prstGeom prst="rect">
            <a:avLst/>
          </a:prstGeom>
        </p:spPr>
      </p:pic>
      <p:pic>
        <p:nvPicPr>
          <p:cNvPr id="9" name="Picture 8" descr="slice bread - Google সার্চ - Mozilla Firefox"/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613" b="72581" l="58611" r="943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964" t="20843" r="4750" b="21440"/>
          <a:stretch/>
        </p:blipFill>
        <p:spPr>
          <a:xfrm>
            <a:off x="4542059" y="4415366"/>
            <a:ext cx="2390503" cy="1992086"/>
          </a:xfrm>
          <a:prstGeom prst="rect">
            <a:avLst/>
          </a:prstGeom>
        </p:spPr>
      </p:pic>
      <p:pic>
        <p:nvPicPr>
          <p:cNvPr id="10" name="Picture 9" descr="onion - Google সার্চ - Mozilla Firefox"/>
          <p:cNvPicPr>
            <a:picLocks noChangeAspect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805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2449" y="2731431"/>
            <a:ext cx="1594332" cy="1718115"/>
          </a:xfrm>
          <a:prstGeom prst="rect">
            <a:avLst/>
          </a:prstGeom>
        </p:spPr>
      </p:pic>
      <p:pic>
        <p:nvPicPr>
          <p:cNvPr id="11" name="Picture 10" descr="green chili - Google সার্চ - Mozilla Firefox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093" b="97251" l="214" r="957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8376" y="1028192"/>
            <a:ext cx="2737347" cy="1703239"/>
          </a:xfrm>
          <a:prstGeom prst="rect">
            <a:avLst/>
          </a:prstGeom>
        </p:spPr>
      </p:pic>
      <p:pic>
        <p:nvPicPr>
          <p:cNvPr id="12" name="Picture 11" descr="egg - Google সার্চ - Mozilla Firefox"/>
          <p:cNvPicPr>
            <a:picLocks noChangeAspect="1"/>
          </p:cNvPicPr>
          <p:nvPr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646" b="89711" l="9957" r="8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7587" y="4301607"/>
            <a:ext cx="2384637" cy="1605045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 rot="19538919">
            <a:off x="3782872" y="3307693"/>
            <a:ext cx="626063" cy="2347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741101">
            <a:off x="3924296" y="4410922"/>
            <a:ext cx="626063" cy="2347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20258547">
            <a:off x="3810691" y="3136467"/>
            <a:ext cx="3024000" cy="216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21349442">
            <a:off x="3960259" y="3655269"/>
            <a:ext cx="5148000" cy="216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377262">
            <a:off x="3959311" y="4299142"/>
            <a:ext cx="4284000" cy="216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542059" y="2717078"/>
            <a:ext cx="1414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Cucumber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407587" y="2473119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Chili </a:t>
            </a:r>
            <a:endParaRPr 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522666" y="4007032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Onion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8364707" y="5747763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Egg </a:t>
            </a:r>
            <a:endParaRPr 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990201" y="5750508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Slice bread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5970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72033"/>
            <a:ext cx="12113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ranti Solid LET" pitchFamily="2" charset="0"/>
              </a:rPr>
              <a:t>Dear students, what is the procedure to make a sandwich?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ranti Solid LET" pitchFamily="2" charset="0"/>
            </a:endParaRPr>
          </a:p>
        </p:txBody>
      </p:sp>
      <p:pic>
        <p:nvPicPr>
          <p:cNvPr id="13" name="Picture 12" descr="slice brade with egg - Google সার্চ - Mozilla Firefox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7688" y="941878"/>
            <a:ext cx="2711045" cy="1597671"/>
          </a:xfrm>
          <a:prstGeom prst="rect">
            <a:avLst/>
          </a:prstGeom>
        </p:spPr>
      </p:pic>
      <p:pic>
        <p:nvPicPr>
          <p:cNvPr id="15" name="Picture 14" descr="onion slice - Google সার্চ - Mozilla Firefox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55" b="89275" l="2356" r="992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8343" y="2812078"/>
            <a:ext cx="2406123" cy="2172973"/>
          </a:xfrm>
          <a:prstGeom prst="rect">
            <a:avLst/>
          </a:prstGeom>
        </p:spPr>
      </p:pic>
      <p:pic>
        <p:nvPicPr>
          <p:cNvPr id="16" name="Picture 15" descr="cucumber slice - Google সার্চ - Mozilla Firefox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995" b="54570" l="59262" r="951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07" t="16067" r="4322" b="43333"/>
          <a:stretch/>
        </p:blipFill>
        <p:spPr>
          <a:xfrm>
            <a:off x="8651626" y="4687030"/>
            <a:ext cx="2612881" cy="1540542"/>
          </a:xfrm>
          <a:prstGeom prst="rect">
            <a:avLst/>
          </a:prstGeom>
        </p:spPr>
      </p:pic>
      <p:pic>
        <p:nvPicPr>
          <p:cNvPr id="17" name="Picture 16" descr="green chili slice - Google সার্চ - Mozilla Firefox"/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49" b="100000" l="1684" r="989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9556" y="4643504"/>
            <a:ext cx="1843872" cy="1826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82506" y="4506448"/>
            <a:ext cx="6413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endParaRPr lang="en-US" sz="2800" b="1" dirty="0" smtClean="0">
              <a:latin typeface="Tiranti Solid LET" pitchFamily="2" charset="0"/>
              <a:cs typeface="Times New Roman" panose="02020603050405020304" pitchFamily="18" charset="0"/>
            </a:endParaRPr>
          </a:p>
          <a:p>
            <a:pPr lvl="5"/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Slice </a:t>
            </a:r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the onion, cucumber and chili</a:t>
            </a:r>
            <a:r>
              <a:rPr lang="en-US" sz="2800" b="1" dirty="0" smtClean="0">
                <a:latin typeface="Tiranti Solid LET" pitchFamily="2" charset="0"/>
                <a:cs typeface="Times New Roman" panose="02020603050405020304" pitchFamily="18" charset="0"/>
              </a:rPr>
              <a:t>.</a:t>
            </a:r>
          </a:p>
          <a:p>
            <a:pPr lvl="5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45286" y="3787734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Onion slice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787399" y="5285292"/>
            <a:ext cx="1915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Cucumber  slice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778074" y="5988285"/>
            <a:ext cx="1489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Chili slice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273556" y="143050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5"/>
            <a:r>
              <a:rPr lang="en-US" sz="2800" b="1" dirty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</a:p>
        </p:txBody>
      </p:sp>
    </p:spTree>
    <p:extLst>
      <p:ext uri="{BB962C8B-B14F-4D97-AF65-F5344CB8AC3E}">
        <p14:creationId xmlns:p14="http://schemas.microsoft.com/office/powerpoint/2010/main" val="32417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8" grpId="0"/>
      <p:bldP spid="1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72033"/>
            <a:ext cx="12113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ranti Solid LET" pitchFamily="2" charset="0"/>
              </a:rPr>
              <a:t>Dear students, what is the procedure to make a sandwich?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ranti Solid LET" pitchFamily="2" charset="0"/>
            </a:endParaRPr>
          </a:p>
        </p:txBody>
      </p:sp>
      <p:pic>
        <p:nvPicPr>
          <p:cNvPr id="12" name="Picture 11" descr="how to make sandwich - Google সার্চ - Mozilla Firefox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3131" y="1397723"/>
            <a:ext cx="2825647" cy="2186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-106112" y="5064857"/>
            <a:ext cx="74957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Eat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and enjoy your sandwich.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39337" y="164512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5"/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</a:p>
        </p:txBody>
      </p:sp>
    </p:spTree>
    <p:extLst>
      <p:ext uri="{BB962C8B-B14F-4D97-AF65-F5344CB8AC3E}">
        <p14:creationId xmlns:p14="http://schemas.microsoft.com/office/powerpoint/2010/main" val="4373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942984" y="226806"/>
            <a:ext cx="10135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ranti Solid LET" pitchFamily="2" charset="0"/>
              </a:rPr>
              <a:t>Today we will practice 10 no. questions according to NAPE questions guideline.</a:t>
            </a:r>
            <a:endParaRPr lang="en-US" sz="3200" b="1" dirty="0">
              <a:latin typeface="Tiranti Solid L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1381836"/>
            <a:ext cx="12204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10.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Read the instructions about how to make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sandwich and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then answer the following questions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..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some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slice bread, egg, onion, cucumber and chili.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Slice the onion, cucumber and chili.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Eat and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enjoy your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sandwich.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lvl="5"/>
            <a:r>
              <a:rPr lang="en-US" sz="2400" b="1" u="sng" dirty="0" smtClean="0">
                <a:latin typeface="Tiranti Solid LET" pitchFamily="2" charset="0"/>
                <a:cs typeface="Times New Roman" panose="02020603050405020304" pitchFamily="18" charset="0"/>
              </a:rPr>
              <a:t>Questions</a:t>
            </a:r>
            <a:r>
              <a:rPr lang="en-US" sz="2400" b="1" u="sng" dirty="0">
                <a:latin typeface="Tiranti Solid LET" pitchFamily="2" charset="0"/>
                <a:cs typeface="Times New Roman" panose="02020603050405020304" pitchFamily="18" charset="0"/>
              </a:rPr>
              <a:t>:</a:t>
            </a: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What do you need to make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Why do you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eat 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How do you make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9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459" y="1384381"/>
            <a:ext cx="12204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10. Read the instructions about how to make sandwich and then answer the following questions..</a:t>
            </a: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some slice bread, egg,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Slice the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Eat and enjoy your sandwich.</a:t>
            </a:r>
          </a:p>
          <a:p>
            <a:pPr lvl="5"/>
            <a:r>
              <a:rPr lang="en-US" sz="2400" b="1" u="sng" dirty="0" smtClean="0">
                <a:latin typeface="Tiranti Solid LET" pitchFamily="2" charset="0"/>
                <a:cs typeface="Times New Roman" panose="02020603050405020304" pitchFamily="18" charset="0"/>
              </a:rPr>
              <a:t>Questions</a:t>
            </a:r>
            <a:r>
              <a:rPr lang="en-US" sz="2400" b="1" u="sng" dirty="0">
                <a:latin typeface="Tiranti Solid LET" pitchFamily="2" charset="0"/>
                <a:cs typeface="Times New Roman" panose="02020603050405020304" pitchFamily="18" charset="0"/>
              </a:rPr>
              <a:t>:</a:t>
            </a:r>
          </a:p>
          <a:p>
            <a:pPr marL="2628900" lvl="5" indent="-342900">
              <a:buAutoNum type="alphaUcParenR"/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What do you need to make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a sandwich?</a:t>
            </a: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Why do you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eat a 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How do you make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a 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69510" y="2455817"/>
            <a:ext cx="367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80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459" y="1384381"/>
            <a:ext cx="12204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10. Read the instructions about how to make sandwich and then answer the following questions..</a:t>
            </a: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some slice bread, egg,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Slice the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Eat and enjoy your sandwich.</a:t>
            </a:r>
          </a:p>
          <a:p>
            <a:pPr lvl="5"/>
            <a:r>
              <a:rPr lang="en-US" sz="2400" b="1" u="sng" dirty="0" smtClean="0">
                <a:latin typeface="Tiranti Solid LET" pitchFamily="2" charset="0"/>
                <a:cs typeface="Times New Roman" panose="02020603050405020304" pitchFamily="18" charset="0"/>
              </a:rPr>
              <a:t>Questions</a:t>
            </a:r>
            <a:r>
              <a:rPr lang="en-US" sz="2400" b="1" u="sng" dirty="0">
                <a:latin typeface="Tiranti Solid LET" pitchFamily="2" charset="0"/>
                <a:cs typeface="Times New Roman" panose="02020603050405020304" pitchFamily="18" charset="0"/>
              </a:rPr>
              <a:t>: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 Answer: I need some slice bread, egg, onion, cucumber and chili to make a sandwich.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Why do you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eat a 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How do you make a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29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459" y="1384381"/>
            <a:ext cx="12204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10. Read the instructions about how to make sandwich and then answer the following questions..</a:t>
            </a: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some slice bread, egg,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Slice the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Eat and enjoy your sandwich.</a:t>
            </a:r>
          </a:p>
          <a:p>
            <a:pPr lvl="5"/>
            <a:r>
              <a:rPr lang="en-US" sz="2400" b="1" u="sng" dirty="0" smtClean="0">
                <a:latin typeface="Tiranti Solid LET" pitchFamily="2" charset="0"/>
                <a:cs typeface="Times New Roman" panose="02020603050405020304" pitchFamily="18" charset="0"/>
              </a:rPr>
              <a:t>Questions</a:t>
            </a:r>
            <a:r>
              <a:rPr lang="en-US" sz="2400" b="1" u="sng" dirty="0">
                <a:latin typeface="Tiranti Solid LET" pitchFamily="2" charset="0"/>
                <a:cs typeface="Times New Roman" panose="02020603050405020304" pitchFamily="18" charset="0"/>
              </a:rPr>
              <a:t>: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Answer: I need some slice bread, egg, onion, cucumber and chili to make a sandwich.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Why </a:t>
            </a: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do you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eat a sandwich?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How do you make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a 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Minus 1"/>
          <p:cNvSpPr/>
          <p:nvPr/>
        </p:nvSpPr>
        <p:spPr>
          <a:xfrm>
            <a:off x="2447366" y="3934610"/>
            <a:ext cx="3200400" cy="45719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1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459" y="1384381"/>
            <a:ext cx="12204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10. Read the instructions about how to make sandwich and then answer the following questions..</a:t>
            </a: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some slice bread, egg,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Slice the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Eat and enjoy your sandwich.</a:t>
            </a:r>
          </a:p>
          <a:p>
            <a:pPr lvl="5"/>
            <a:r>
              <a:rPr lang="en-US" sz="2400" b="1" u="sng" dirty="0" smtClean="0">
                <a:latin typeface="Tiranti Solid LET" pitchFamily="2" charset="0"/>
                <a:cs typeface="Times New Roman" panose="02020603050405020304" pitchFamily="18" charset="0"/>
              </a:rPr>
              <a:t>Questions</a:t>
            </a:r>
            <a:r>
              <a:rPr lang="en-US" sz="2400" b="1" u="sng" dirty="0">
                <a:latin typeface="Tiranti Solid LET" pitchFamily="2" charset="0"/>
                <a:cs typeface="Times New Roman" panose="02020603050405020304" pitchFamily="18" charset="0"/>
              </a:rPr>
              <a:t>: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 Answer: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I need some slice bread, egg, onion, cucumber and chili to make a sandwich.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 Answer: I like to eat and enjoy a sandwich. 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How do you make a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sandwich?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54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459" y="1384381"/>
            <a:ext cx="122046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10. Read the instructions about how to make sandwich and then answer the following questions..</a:t>
            </a: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some slice bread, egg,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Slice the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Eat and enjoy your sandwich.</a:t>
            </a:r>
          </a:p>
          <a:p>
            <a:pPr lvl="5"/>
            <a:r>
              <a:rPr lang="en-US" sz="2400" b="1" u="sng" dirty="0" smtClean="0">
                <a:latin typeface="Tiranti Solid LET" pitchFamily="2" charset="0"/>
                <a:cs typeface="Times New Roman" panose="02020603050405020304" pitchFamily="18" charset="0"/>
              </a:rPr>
              <a:t>Questions</a:t>
            </a:r>
            <a:r>
              <a:rPr lang="en-US" sz="2400" b="1" u="sng" dirty="0">
                <a:latin typeface="Tiranti Solid LET" pitchFamily="2" charset="0"/>
                <a:cs typeface="Times New Roman" panose="02020603050405020304" pitchFamily="18" charset="0"/>
              </a:rPr>
              <a:t>:</a:t>
            </a:r>
          </a:p>
          <a:p>
            <a:pPr marL="2628900" lvl="5" indent="-342900">
              <a:buFontTx/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Answer: I need some slice bread, egg, onion, cucumber and chili to make a sandwich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.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lphaUcParenR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 Answer: </a:t>
            </a: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I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like to eat and enjoy a sandwich. 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How </a:t>
            </a: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do you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ranti Solid LET" pitchFamily="2" charset="0"/>
                <a:cs typeface="Times New Roman" panose="02020603050405020304" pitchFamily="18" charset="0"/>
              </a:rPr>
              <a:t>make a sandwich?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ranti Solid LET" pitchFamily="2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eriod"/>
            </a:pP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157830" y="2233746"/>
            <a:ext cx="0" cy="16851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96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" y="566908"/>
            <a:ext cx="122046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10. Read the instructions about how to make sandwich and then answer the following questions..</a:t>
            </a:r>
          </a:p>
          <a:p>
            <a:pPr algn="ctr"/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some slice bread, egg,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Apply egg both side of slice bread and fry until it become brown color.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Slice the onion, cucumber and chili.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Take the sliced onion, cucumber and chili inside two pieces of fried bread and served in a plate.  </a:t>
            </a:r>
          </a:p>
          <a:p>
            <a:pPr marL="2628900" lvl="5" indent="-342900">
              <a:buAutoNum type="arabicPeriod"/>
            </a:pP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Eat and enjoy your sandwich.</a:t>
            </a:r>
          </a:p>
          <a:p>
            <a:pPr lvl="5"/>
            <a:r>
              <a:rPr lang="en-US" sz="2400" b="1" u="sng" dirty="0" smtClean="0">
                <a:latin typeface="Tiranti Solid LET" pitchFamily="2" charset="0"/>
                <a:cs typeface="Times New Roman" panose="02020603050405020304" pitchFamily="18" charset="0"/>
              </a:rPr>
              <a:t>Questions</a:t>
            </a:r>
            <a:r>
              <a:rPr lang="en-US" sz="2400" b="1" u="sng" dirty="0">
                <a:latin typeface="Tiranti Solid LET" pitchFamily="2" charset="0"/>
                <a:cs typeface="Times New Roman" panose="02020603050405020304" pitchFamily="18" charset="0"/>
              </a:rPr>
              <a:t>: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Answer: I need some slice bread, egg, onion, cucumber and chili to make a sandwich.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ranti Solid LET" pitchFamily="2" charset="0"/>
                <a:cs typeface="Times New Roman" panose="02020603050405020304" pitchFamily="18" charset="0"/>
              </a:rPr>
              <a:t>Answer: I drink tea because it refresh myself. </a:t>
            </a:r>
          </a:p>
          <a:p>
            <a:pPr marL="2628900" lvl="5" indent="-342900">
              <a:buAutoNum type="alphaUcParenR"/>
            </a:pPr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Answer: I make a sandwich in following ways:</a:t>
            </a:r>
          </a:p>
          <a:p>
            <a:pPr lvl="6"/>
            <a:r>
              <a:rPr lang="en-US" sz="2400" b="1" dirty="0" smtClean="0">
                <a:latin typeface="Tiranti Solid LET" pitchFamily="2" charset="0"/>
                <a:cs typeface="Times New Roman" panose="02020603050405020304" pitchFamily="18" charset="0"/>
              </a:rPr>
              <a:t>At first, I take some slice bread, egg, onion, cucumber, and chili. Then I apply both sides of bread and fry until it become brown color. I slice the onion, cucumber and chili. Then I take sliced onion, cucumber and chili inside two pieces of fried bread and served it in a plate. Thus I  eat and enjoy my sandwich. </a:t>
            </a:r>
            <a:endParaRPr lang="en-US" sz="2400" b="1" dirty="0">
              <a:latin typeface="Tiranti Solid LET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34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019864" y="785105"/>
            <a:ext cx="101358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</a:rPr>
              <a:t>Practice more and more...............</a:t>
            </a:r>
          </a:p>
          <a:p>
            <a:pPr algn="ctr"/>
            <a:r>
              <a:rPr lang="en-US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</a:rPr>
              <a:t>No more today</a:t>
            </a:r>
          </a:p>
          <a:p>
            <a:pPr algn="ctr"/>
            <a:r>
              <a:rPr lang="en-US" sz="72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</a:rPr>
              <a:t>Thank you </a:t>
            </a:r>
            <a:r>
              <a:rPr lang="en-US" sz="40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ranti Solid LET" pitchFamily="2" charset="0"/>
              </a:rPr>
              <a:t>students for your keen attention and active participation</a:t>
            </a:r>
            <a:endParaRPr lang="en-US" sz="40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ranti Solid LET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847" y="4179435"/>
            <a:ext cx="33718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8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875212" y="1841863"/>
            <a:ext cx="10463348" cy="2062103"/>
          </a:xfrm>
          <a:prstGeom prst="rect">
            <a:avLst/>
          </a:prstGeom>
          <a:noFill/>
          <a:ln w="57150">
            <a:solidFill>
              <a:srgbClr val="0066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প্রয়োজন হলে নিশ্চিন্তে নামিয়ে নিন, এডিট করুন ও ব্যবহার করুন।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ছাত্রছাত্রীদের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উপকার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ে ব্যবহৃত হলেই আমি খুশি।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উন্নয়নের জন্য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কমেন্ট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করুন।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ধন্যবাদ সবাইকে।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7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5829887"/>
            <a:ext cx="957544" cy="957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211" y="5513687"/>
            <a:ext cx="1533672" cy="1533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33749"/>
            <a:ext cx="10958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Bibek</a:t>
            </a:r>
            <a:r>
              <a:rPr lang="en-US" sz="1200" dirty="0" smtClean="0"/>
              <a:t> Biswas, Assistant Teacher, </a:t>
            </a:r>
            <a:r>
              <a:rPr lang="en-US" sz="1200" dirty="0" err="1" smtClean="0"/>
              <a:t>Rameshworpur</a:t>
            </a:r>
            <a:r>
              <a:rPr lang="en-US" sz="1200" dirty="0" smtClean="0"/>
              <a:t> Government Primary School,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 </a:t>
            </a:r>
            <a:r>
              <a:rPr lang="en-US" sz="1200" dirty="0" err="1" smtClean="0"/>
              <a:t>Sadar</a:t>
            </a:r>
            <a:r>
              <a:rPr lang="en-US" sz="1200" dirty="0" smtClean="0"/>
              <a:t>, </a:t>
            </a:r>
            <a:r>
              <a:rPr lang="en-US" sz="1200" dirty="0" err="1" smtClean="0"/>
              <a:t>Narail</a:t>
            </a:r>
            <a:r>
              <a:rPr lang="en-US" sz="1200" dirty="0" smtClean="0"/>
              <a:t>. Email: </a:t>
            </a:r>
            <a:r>
              <a:rPr lang="en-US" sz="1200" dirty="0" smtClean="0">
                <a:hlinkClick r:id="rId4"/>
              </a:rPr>
              <a:t>bibekmitna@gmail.com</a:t>
            </a:r>
            <a:r>
              <a:rPr lang="en-US" sz="1200" dirty="0" smtClean="0"/>
              <a:t>,  </a:t>
            </a:r>
            <a:r>
              <a:rPr lang="en-US" sz="1200" dirty="0" err="1" smtClean="0"/>
              <a:t>fbook</a:t>
            </a:r>
            <a:r>
              <a:rPr lang="en-US" sz="1200" dirty="0" smtClean="0"/>
              <a:t>: </a:t>
            </a:r>
            <a:r>
              <a:rPr lang="en-US" sz="1200" dirty="0" err="1" smtClean="0"/>
              <a:t>bibekbiswas</a:t>
            </a:r>
            <a:r>
              <a:rPr lang="en-US" sz="1200" dirty="0" smtClean="0"/>
              <a:t>, contact: 01914244847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875212" y="1841863"/>
            <a:ext cx="10463348" cy="2062103"/>
          </a:xfrm>
          <a:prstGeom prst="rect">
            <a:avLst/>
          </a:prstGeom>
          <a:noFill/>
          <a:ln w="57150">
            <a:solidFill>
              <a:srgbClr val="0066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 হলে নিশ্চিন্তে নামিয়ে নিন, এডিট করুন ও ব্যবহার করুন।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ছাত্রছাত্রীদের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উপকার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ব্যবহৃত হলেই আমি খুশি।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bn-BD" sz="3200" b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উন্নয়নের জন্য </a:t>
            </a:r>
            <a:r>
              <a:rPr lang="as-IN" sz="3200" b="1" smtClean="0">
                <a:latin typeface="NikoshBAN" panose="02000000000000000000" pitchFamily="2" charset="0"/>
                <a:cs typeface="NikoshBAN" panose="02000000000000000000" pitchFamily="2" charset="0"/>
              </a:rPr>
              <a:t>কমেন্ট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করুন।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ধন্যবাদ সবাইকে।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1669</Words>
  <Application>Microsoft Office PowerPoint</Application>
  <PresentationFormat>Widescreen</PresentationFormat>
  <Paragraphs>156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Tiranti Solid LET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143</cp:revision>
  <dcterms:created xsi:type="dcterms:W3CDTF">2019-10-16T06:26:15Z</dcterms:created>
  <dcterms:modified xsi:type="dcterms:W3CDTF">2019-10-25T09:35:27Z</dcterms:modified>
</cp:coreProperties>
</file>