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1" r:id="rId3"/>
    <p:sldId id="273" r:id="rId4"/>
    <p:sldId id="274" r:id="rId5"/>
    <p:sldId id="258" r:id="rId6"/>
    <p:sldId id="260" r:id="rId7"/>
    <p:sldId id="275" r:id="rId8"/>
    <p:sldId id="282" r:id="rId9"/>
    <p:sldId id="281" r:id="rId10"/>
    <p:sldId id="283" r:id="rId11"/>
    <p:sldId id="268" r:id="rId12"/>
    <p:sldId id="284" r:id="rId13"/>
    <p:sldId id="280" r:id="rId14"/>
    <p:sldId id="269" r:id="rId15"/>
    <p:sldId id="270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2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9" autoAdjust="0"/>
    <p:restoredTop sz="94660"/>
  </p:normalViewPr>
  <p:slideViewPr>
    <p:cSldViewPr>
      <p:cViewPr>
        <p:scale>
          <a:sx n="73" d="100"/>
          <a:sy n="73" d="100"/>
        </p:scale>
        <p:origin x="-1260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CE9649-16F0-4C9E-81BC-E8AB3EE9C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10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8ED170-4607-4541-ACD3-539744CAC04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3F5EF9-D8A1-4221-B644-64ECA583D31D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6139C4-354A-4FE4-BCCF-E536AA03CDE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C956961-A54A-4DD4-9103-AE2285059464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49356-DA2A-4916-B2D7-8B32D19A815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66D1D-2029-41EB-BC53-2AF5F7682A0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87CCD8-01F4-439B-A6FC-4DA9278CFC6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D1C1B-A903-46FF-AF16-FAE9E6068E2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96109-2250-4075-9C6F-4E5BC241BFB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D0483-94CC-4B0C-8F5D-0677B9E6B89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AEC9F3-C5B2-41B3-81C9-5CF6A7D988B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18C7C-CD1C-4842-B70A-9E3B212B0D6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CAA562-8E6A-46F2-B386-AFB39D3C2ED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E83D91-E789-4FEF-AF28-F26ACA9D761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F90AB-BD11-4A39-ABCE-8997233A993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6A6A2-2DEA-4EDB-9324-95AFD66EA56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9475D1-409D-4BAA-B753-0281DDE13FC3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78B4538-73D0-4C18-BBBF-A0C3F0E4557C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7FC06-64C4-4C7E-A151-BF7FA3F5C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D69B3-1593-4A4D-A8A8-C046C4273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6DE61-A034-4130-8F1F-C26085064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BDFCC-F8DA-484A-BDF8-9DAA5AE83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60688-3A32-4B6A-9D41-DE0A3DB98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A8B8D-1575-4E9B-B2DC-05CDB2CCD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2E83F-57C8-4FE4-8D23-BD9400781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0FD84-5BB5-47FB-BC28-042F3F5F7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BA661-5821-4AC5-8381-6CC0BAA82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35732-F02A-4657-B634-29402993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278E5-5803-4FA5-8C58-191767A4F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5393D62-3AFF-4A44-920E-BECAF8EE5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6 h 6899275"/>
              <a:gd name="T4" fmla="*/ 4620419 w 9240838"/>
              <a:gd name="T5" fmla="*/ 6899275 h 6899275"/>
              <a:gd name="T6" fmla="*/ 9240838 w 9240838"/>
              <a:gd name="T7" fmla="*/ 344971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339" name="Rectangle 17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762000" y="4953000"/>
            <a:ext cx="7696200" cy="10064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400" b="1">
                <a:latin typeface="NikoshBAN" pitchFamily="2" charset="0"/>
                <a:cs typeface="NikoshBAN" pitchFamily="2" charset="0"/>
              </a:rPr>
              <a:t>আজকের পাঠে</a:t>
            </a:r>
            <a:r>
              <a:rPr lang="bn-BD" sz="5400" b="1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60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604" name="Picture 5" descr="images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762000"/>
            <a:ext cx="7696200" cy="419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6 h 6899275"/>
              <a:gd name="T4" fmla="*/ 4620419 w 9240838"/>
              <a:gd name="T5" fmla="*/ 6899275 h 6899275"/>
              <a:gd name="T6" fmla="*/ 9240838 w 9240838"/>
              <a:gd name="T7" fmla="*/ 344971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1524000" y="457200"/>
            <a:ext cx="61722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60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>
                <a:latin typeface="NikoshBAN" pitchFamily="2" charset="0"/>
                <a:cs typeface="NikoshBAN" pitchFamily="2" charset="0"/>
              </a:rPr>
              <a:t>যাব আমি তোমার দেশে ’’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25" name="Picture 6" descr="images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962400"/>
            <a:ext cx="3886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8" descr="images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81000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9" descr="images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1371600"/>
            <a:ext cx="3733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images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1371600"/>
            <a:ext cx="37338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6 h 6899275"/>
              <a:gd name="T4" fmla="*/ 4620419 w 9240838"/>
              <a:gd name="T5" fmla="*/ 6899275 h 6899275"/>
              <a:gd name="T6" fmla="*/ 9240838 w 9240838"/>
              <a:gd name="T7" fmla="*/ 344971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7400" y="639763"/>
            <a:ext cx="4953000" cy="7905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400" b="1">
                <a:latin typeface="NikoshBAN" pitchFamily="2" charset="0"/>
                <a:cs typeface="NikoshBAN" pitchFamily="2" charset="0"/>
              </a:rPr>
              <a:t>শিক্ষার্থীর আবৃতি</a:t>
            </a:r>
            <a:endParaRPr lang="en-US" sz="44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893" name="Picture 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752600"/>
            <a:ext cx="4648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6 h 6899275"/>
              <a:gd name="T4" fmla="*/ 4620419 w 9240838"/>
              <a:gd name="T5" fmla="*/ 6899275 h 6899275"/>
              <a:gd name="T6" fmla="*/ 9240838 w 9240838"/>
              <a:gd name="T7" fmla="*/ 344971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TextBox 2"/>
          <p:cNvSpPr txBox="1">
            <a:spLocks noChangeArrowheads="1"/>
          </p:cNvSpPr>
          <p:nvPr/>
        </p:nvSpPr>
        <p:spPr bwMode="auto">
          <a:xfrm>
            <a:off x="3733800" y="381000"/>
            <a:ext cx="5029200" cy="57816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60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>
                <a:latin typeface="NikoshBAN" pitchFamily="2" charset="0"/>
                <a:cs typeface="NikoshBAN" pitchFamily="2" charset="0"/>
              </a:rPr>
              <a:t>যাব আমি তোমার দেশে ’’</a:t>
            </a:r>
          </a:p>
          <a:p>
            <a:pPr algn="ctr"/>
            <a:r>
              <a:rPr lang="bn-BD" sz="2400" b="1">
                <a:latin typeface="NikoshBAN" pitchFamily="2" charset="0"/>
                <a:cs typeface="NikoshBAN" pitchFamily="2" charset="0"/>
              </a:rPr>
              <a:t>                                - জসীম উদ্দিন</a:t>
            </a:r>
          </a:p>
          <a:p>
            <a:pPr algn="ctr"/>
            <a:endParaRPr lang="bn-BD" sz="2400" b="1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701" name="Picture 5" descr="images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44613"/>
            <a:ext cx="2971800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images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038600"/>
            <a:ext cx="2895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6 h 6899275"/>
              <a:gd name="T4" fmla="*/ 4620419 w 9240838"/>
              <a:gd name="T5" fmla="*/ 6899275 h 6899275"/>
              <a:gd name="T6" fmla="*/ 9240838 w 9240838"/>
              <a:gd name="T7" fmla="*/ 344971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819400" y="533400"/>
            <a:ext cx="3352800" cy="631825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bn-BD" sz="36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36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1143000" y="1752600"/>
            <a:ext cx="1047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bn-BD" sz="3200" b="1">
                <a:latin typeface="NikoshBAN" pitchFamily="2" charset="0"/>
                <a:cs typeface="NikoshBAN" pitchFamily="2" charset="0"/>
              </a:rPr>
              <a:t>উত্তরীয়</a:t>
            </a:r>
            <a:endParaRPr lang="en-US" sz="48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4800600" y="1371600"/>
            <a:ext cx="27527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bn-BD" sz="3200" b="1">
                <a:latin typeface="NikoshBAN" pitchFamily="2" charset="0"/>
                <a:cs typeface="NikoshBAN" pitchFamily="2" charset="0"/>
              </a:rPr>
              <a:t>গায়ের কাপর/ চাদর</a:t>
            </a:r>
            <a:r>
              <a:rPr lang="bn-BD" sz="4800" b="1">
                <a:latin typeface="NikoshBAN" pitchFamily="2" charset="0"/>
                <a:cs typeface="NikoshBAN" pitchFamily="2" charset="0"/>
              </a:rPr>
              <a:t> </a:t>
            </a:r>
            <a:endParaRPr lang="en-US" sz="48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irls-fair-isle-sweater-dresses-46347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447800"/>
            <a:ext cx="1295400" cy="9413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Picture 2" descr="image_146_5131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2590800"/>
            <a:ext cx="137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TextBox 3"/>
          <p:cNvSpPr txBox="1">
            <a:spLocks noChangeArrowheads="1"/>
          </p:cNvSpPr>
          <p:nvPr/>
        </p:nvSpPr>
        <p:spPr bwMode="auto">
          <a:xfrm>
            <a:off x="1066800" y="3048000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b="1">
                <a:latin typeface="NikoshBAN" pitchFamily="2" charset="0"/>
                <a:cs typeface="NikoshBAN" pitchFamily="2" charset="0"/>
              </a:rPr>
              <a:t>কুন্তল 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921" name="TextBox 3"/>
          <p:cNvSpPr txBox="1">
            <a:spLocks noChangeArrowheads="1"/>
          </p:cNvSpPr>
          <p:nvPr/>
        </p:nvSpPr>
        <p:spPr bwMode="auto">
          <a:xfrm>
            <a:off x="5105400" y="2895600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b="1">
                <a:latin typeface="NikoshBAN" pitchFamily="2" charset="0"/>
                <a:cs typeface="NikoshBAN" pitchFamily="2" charset="0"/>
              </a:rPr>
              <a:t> চুল 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im-barker-on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3962400"/>
            <a:ext cx="15240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TextBox 6"/>
          <p:cNvSpPr txBox="1">
            <a:spLocks noChangeArrowheads="1"/>
          </p:cNvSpPr>
          <p:nvPr/>
        </p:nvSpPr>
        <p:spPr bwMode="auto">
          <a:xfrm>
            <a:off x="685800" y="4114800"/>
            <a:ext cx="2286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b="1">
                <a:latin typeface="NikoshBAN" pitchFamily="2" charset="0"/>
                <a:cs typeface="NikoshBAN" pitchFamily="2" charset="0"/>
              </a:rPr>
              <a:t>পল্লী দুলাল</a:t>
            </a:r>
            <a:r>
              <a:rPr lang="bn-BD" sz="6600" b="1">
                <a:latin typeface="NikoshBAN" pitchFamily="2" charset="0"/>
                <a:cs typeface="NikoshBAN" pitchFamily="2" charset="0"/>
              </a:rPr>
              <a:t> </a:t>
            </a:r>
            <a:endParaRPr lang="en-US" sz="66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924" name="TextBox 6"/>
          <p:cNvSpPr txBox="1">
            <a:spLocks noChangeArrowheads="1"/>
          </p:cNvSpPr>
          <p:nvPr/>
        </p:nvSpPr>
        <p:spPr bwMode="auto">
          <a:xfrm>
            <a:off x="5410200" y="3886200"/>
            <a:ext cx="2057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b="1">
                <a:latin typeface="NikoshBAN" pitchFamily="2" charset="0"/>
                <a:cs typeface="NikoshBAN" pitchFamily="2" charset="0"/>
              </a:rPr>
              <a:t>গায়ের বালক</a:t>
            </a:r>
            <a:r>
              <a:rPr lang="bn-BD" sz="6600" b="1">
                <a:latin typeface="NikoshBAN" pitchFamily="2" charset="0"/>
                <a:cs typeface="NikoshBAN" pitchFamily="2" charset="0"/>
              </a:rPr>
              <a:t> </a:t>
            </a:r>
            <a:endParaRPr lang="en-US" sz="66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925" name="TextBox 5"/>
          <p:cNvSpPr txBox="1">
            <a:spLocks noChangeArrowheads="1"/>
          </p:cNvSpPr>
          <p:nvPr/>
        </p:nvSpPr>
        <p:spPr bwMode="auto">
          <a:xfrm>
            <a:off x="609600" y="5486400"/>
            <a:ext cx="274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b="1">
                <a:latin typeface="NikoshBAN" pitchFamily="2" charset="0"/>
                <a:cs typeface="NikoshBAN" pitchFamily="2" charset="0"/>
              </a:rPr>
              <a:t>ধল দীঘি  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Pond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5181600"/>
            <a:ext cx="15240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7" name="TextBox 5"/>
          <p:cNvSpPr txBox="1">
            <a:spLocks noChangeArrowheads="1"/>
          </p:cNvSpPr>
          <p:nvPr/>
        </p:nvSpPr>
        <p:spPr bwMode="auto">
          <a:xfrm>
            <a:off x="5105400" y="5410200"/>
            <a:ext cx="274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b="1">
                <a:latin typeface="NikoshBAN" pitchFamily="2" charset="0"/>
                <a:cs typeface="NikoshBAN" pitchFamily="2" charset="0"/>
              </a:rPr>
              <a:t>বড়দীঘি   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916" grpId="0"/>
      <p:bldP spid="38917" grpId="0"/>
      <p:bldP spid="38920" grpId="0"/>
      <p:bldP spid="38921" grpId="0"/>
      <p:bldP spid="38923" grpId="0"/>
      <p:bldP spid="38924" grpId="0"/>
      <p:bldP spid="38925" grpId="0"/>
      <p:bldP spid="389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6 h 6899275"/>
              <a:gd name="T4" fmla="*/ 4620419 w 9240838"/>
              <a:gd name="T5" fmla="*/ 6899275 h 6899275"/>
              <a:gd name="T6" fmla="*/ 9240838 w 9240838"/>
              <a:gd name="T7" fmla="*/ 344971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286000" y="609600"/>
            <a:ext cx="4800600" cy="936625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bn-BD" sz="44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700" name="Picture 6" descr="Picture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981200"/>
            <a:ext cx="33528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762000" y="4038600"/>
            <a:ext cx="7772400" cy="12287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600" b="1">
                <a:latin typeface="NikoshBAN" pitchFamily="2" charset="0"/>
                <a:cs typeface="NikoshBAN" pitchFamily="2" charset="0"/>
              </a:rPr>
              <a:t>“যাব আমি তোমার দেশে” কবিতাটি</a:t>
            </a:r>
          </a:p>
          <a:p>
            <a:pPr algn="ctr"/>
            <a:r>
              <a:rPr lang="bn-BD" sz="3600" b="1">
                <a:latin typeface="NikoshBAN" pitchFamily="2" charset="0"/>
                <a:cs typeface="NikoshBAN" pitchFamily="2" charset="0"/>
              </a:rPr>
              <a:t>কবি জসীম উদদীনের কোন ধরনের কাব্য ।</a:t>
            </a:r>
          </a:p>
        </p:txBody>
      </p:sp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6 h 6899275"/>
              <a:gd name="T4" fmla="*/ 4620419 w 9240838"/>
              <a:gd name="T5" fmla="*/ 6899275 h 6899275"/>
              <a:gd name="T6" fmla="*/ 9240838 w 9240838"/>
              <a:gd name="T7" fmla="*/ 344971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835150" y="566738"/>
            <a:ext cx="5473700" cy="1006475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6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24" name="Picture 6" descr="Pictur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828800"/>
            <a:ext cx="36576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Content Placeholder 2"/>
          <p:cNvSpPr>
            <a:spLocks/>
          </p:cNvSpPr>
          <p:nvPr/>
        </p:nvSpPr>
        <p:spPr bwMode="auto">
          <a:xfrm>
            <a:off x="990600" y="4191000"/>
            <a:ext cx="7620000" cy="1676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bn-BD" sz="3600" b="1">
                <a:latin typeface="NikoshBAN" pitchFamily="2" charset="0"/>
                <a:cs typeface="NikoshBAN" pitchFamily="2" charset="0"/>
              </a:rPr>
              <a:t> গিয়াছে সে হাবা মেয়ের এলো মাথার সিঁথির মত , বলতে কবি কী বুঝাতে চেয়েছেন , তা নিজের ভাষায় লিখ। 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6 h 6899275"/>
              <a:gd name="T4" fmla="*/ 4620419 w 9240838"/>
              <a:gd name="T5" fmla="*/ 6899275 h 6899275"/>
              <a:gd name="T6" fmla="*/ 9240838 w 9240838"/>
              <a:gd name="T7" fmla="*/ 344971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1905000" y="685800"/>
            <a:ext cx="5122863" cy="1012825"/>
          </a:xfrm>
          <a:prstGeom prst="roundRect">
            <a:avLst>
              <a:gd name="adj" fmla="val 16667"/>
            </a:avLst>
          </a:prstGeom>
          <a:solidFill>
            <a:srgbClr val="6600FF"/>
          </a:solidFill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54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54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1748" name="Picture 8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981200"/>
            <a:ext cx="2209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Box 2"/>
          <p:cNvSpPr txBox="1">
            <a:spLocks noChangeArrowheads="1"/>
          </p:cNvSpPr>
          <p:nvPr/>
        </p:nvSpPr>
        <p:spPr bwMode="auto">
          <a:xfrm>
            <a:off x="1219200" y="3962400"/>
            <a:ext cx="7086600" cy="2079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 b="1">
                <a:latin typeface="NikoshBAN" pitchFamily="2" charset="0"/>
                <a:cs typeface="NikoshBAN" pitchFamily="2" charset="0"/>
              </a:rPr>
              <a:t>১। পল্লী দুলাল কে ?                                                         </a:t>
            </a:r>
          </a:p>
          <a:p>
            <a:r>
              <a:rPr lang="bn-BD" sz="3200" b="1">
                <a:latin typeface="NikoshBAN" pitchFamily="2" charset="0"/>
                <a:cs typeface="NikoshBAN" pitchFamily="2" charset="0"/>
              </a:rPr>
              <a:t>২। কবি কেন তাঁর দেশে  যাবেন ?                                                        </a:t>
            </a:r>
          </a:p>
          <a:p>
            <a:r>
              <a:rPr lang="bn-BD" sz="3200" b="1">
                <a:latin typeface="NikoshBAN" pitchFamily="2" charset="0"/>
                <a:cs typeface="NikoshBAN" pitchFamily="2" charset="0"/>
              </a:rPr>
              <a:t>৩। “যাব আমি তোমার দেশে” কবিতাটি</a:t>
            </a:r>
          </a:p>
          <a:p>
            <a:r>
              <a:rPr lang="bn-BD" sz="3200" b="1">
                <a:latin typeface="NikoshBAN" pitchFamily="2" charset="0"/>
                <a:cs typeface="NikoshBAN" pitchFamily="2" charset="0"/>
              </a:rPr>
              <a:t>কবি জসীম উদদীনের কোন কাব্য থেকে সংকলিত ।</a:t>
            </a:r>
          </a:p>
        </p:txBody>
      </p:sp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6 h 6899275"/>
              <a:gd name="T4" fmla="*/ 4620419 w 9240838"/>
              <a:gd name="T5" fmla="*/ 6899275 h 6899275"/>
              <a:gd name="T6" fmla="*/ 9240838 w 9240838"/>
              <a:gd name="T7" fmla="*/ 344971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1828800" y="587375"/>
            <a:ext cx="5122863" cy="10128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>
                <a:latin typeface="NikoshBAN" pitchFamily="2" charset="0"/>
                <a:cs typeface="NikoshBAN" pitchFamily="2" charset="0"/>
              </a:rPr>
              <a:t>বাড়ির কাজ </a:t>
            </a:r>
          </a:p>
        </p:txBody>
      </p:sp>
      <p:pic>
        <p:nvPicPr>
          <p:cNvPr id="11" name="Picture 10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011" y="1751388"/>
            <a:ext cx="3723865" cy="250660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838200" y="4495800"/>
            <a:ext cx="7620000" cy="1349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000">
                <a:latin typeface="NikoshBAN" pitchFamily="2" charset="0"/>
                <a:cs typeface="NikoshBAN" pitchFamily="2" charset="0"/>
              </a:rPr>
              <a:t>“ যাব আমি তোমার দেশে কবিতাটির </a:t>
            </a:r>
          </a:p>
          <a:p>
            <a:pPr algn="ctr"/>
            <a:r>
              <a:rPr lang="bn-BD" sz="4000">
                <a:latin typeface="NikoshBAN" pitchFamily="2" charset="0"/>
                <a:cs typeface="NikoshBAN" pitchFamily="2" charset="0"/>
              </a:rPr>
              <a:t>ভাবার্থ ব্যখ্যা কর ।</a:t>
            </a:r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6 h 6899275"/>
              <a:gd name="T4" fmla="*/ 4620419 w 9240838"/>
              <a:gd name="T5" fmla="*/ 6899275 h 6899275"/>
              <a:gd name="T6" fmla="*/ 9240838 w 9240838"/>
              <a:gd name="T7" fmla="*/ 344971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Title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01065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images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828800"/>
            <a:ext cx="73914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6 h 6899275"/>
              <a:gd name="T4" fmla="*/ 4620419 w 9240838"/>
              <a:gd name="T5" fmla="*/ 6899275 h 6899275"/>
              <a:gd name="T6" fmla="*/ 9240838 w 9240838"/>
              <a:gd name="T7" fmla="*/ 344971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533400"/>
            <a:ext cx="5029200" cy="1219200"/>
          </a:xfrm>
          <a:prstGeom prst="horizontalScroll">
            <a:avLst>
              <a:gd name="adj" fmla="val 12500"/>
            </a:avLst>
          </a:prstGeom>
          <a:solidFill>
            <a:schemeClr val="hlink"/>
          </a:solidFill>
          <a:ln w="12700" cap="flat" algn="ctr">
            <a:solidFill>
              <a:srgbClr val="FF6600"/>
            </a:solidFill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bn-BD" sz="6000" kern="1200" dirty="0">
                <a:solidFill>
                  <a:srgbClr val="000000"/>
                </a:solidFill>
                <a:latin typeface="NikoshBAN" pitchFamily="2" charset="0"/>
                <a:ea typeface="+mn-ea"/>
                <a:cs typeface="NikoshBAN" pitchFamily="2" charset="0"/>
              </a:rPr>
              <a:t>শিক্ষক পরিচিতি</a:t>
            </a:r>
            <a:r>
              <a:rPr lang="bn-BD" sz="7200" kern="1200" dirty="0">
                <a:solidFill>
                  <a:srgbClr val="000000"/>
                </a:solidFill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lang="en-US" sz="7200" kern="1200" dirty="0">
              <a:solidFill>
                <a:srgbClr val="000000"/>
              </a:solidFill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3629025"/>
            <a:ext cx="7696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4400" dirty="0">
                <a:latin typeface="Calibri" pitchFamily="34" charset="0"/>
                <a:cs typeface="Vrinda" pitchFamily="2" charset="0"/>
              </a:rPr>
              <a:t>    </a:t>
            </a:r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মোঃ শহিদুল ইসলাম</a:t>
            </a:r>
          </a:p>
          <a:p>
            <a:pPr algn="ctr"/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সহকারী শিক্ষক</a:t>
            </a:r>
            <a:endParaRPr lang="bn-IN" sz="44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IN" sz="4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4400" dirty="0">
                <a:latin typeface="SutonnyOMJ" panose="01010600010101010101" pitchFamily="2" charset="0"/>
                <a:cs typeface="SutonnyOMJ" panose="01010600010101010101" pitchFamily="2" charset="0"/>
              </a:rPr>
              <a:t>( কম্পিউটার ও তথ্য প্রযুক্তি )</a:t>
            </a:r>
            <a:endParaRPr lang="bn-IN" sz="44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গাড়ীদহ দাখিল মাদ্রাসা</a:t>
            </a:r>
          </a:p>
          <a:p>
            <a:pPr algn="ctr"/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শেরপুর,বগুড়া</a:t>
            </a:r>
            <a:r>
              <a:rPr lang="bn-IN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bn-IN" sz="44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obuj\Desktop\scho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76400"/>
            <a:ext cx="18288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6 h 6899275"/>
              <a:gd name="T4" fmla="*/ 4620419 w 9240838"/>
              <a:gd name="T5" fmla="*/ 6899275 h 6899275"/>
              <a:gd name="T6" fmla="*/ 9240838 w 9240838"/>
              <a:gd name="T7" fmla="*/ 344971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1219200" y="990600"/>
            <a:ext cx="6172200" cy="990600"/>
          </a:xfrm>
          <a:prstGeom prst="flowChartMagneticTap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388" name="Rounded Rectangle 3"/>
          <p:cNvSpPr>
            <a:spLocks noChangeArrowheads="1"/>
          </p:cNvSpPr>
          <p:nvPr/>
        </p:nvSpPr>
        <p:spPr bwMode="auto">
          <a:xfrm>
            <a:off x="685800" y="2209800"/>
            <a:ext cx="7772400" cy="3810000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000" b="1" dirty="0">
                <a:latin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4000" b="1" dirty="0">
                <a:latin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১ম</a:t>
            </a:r>
            <a:r>
              <a:rPr lang="bn-BD" sz="4000" b="1" dirty="0">
                <a:latin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পত্র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bn-BD" sz="4000" b="1" dirty="0">
                <a:latin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৯ম</a:t>
            </a:r>
            <a:endParaRPr lang="bn-BD" sz="4000" b="1" dirty="0">
              <a:latin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পাঠ শিরোনামঃ যাব আমি তোমার দেশে</a:t>
            </a: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৭ম  ( কবিতা )</a:t>
            </a:r>
            <a:endParaRPr lang="bn-BD" sz="4000" b="1" dirty="0">
              <a:latin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sz="4000" b="1" dirty="0">
                <a:latin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৫০মিনিট</a:t>
            </a: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তাং- ২৭ /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9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২০১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9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3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6 h 6899275"/>
              <a:gd name="T4" fmla="*/ 4620419 w 9240838"/>
              <a:gd name="T5" fmla="*/ 6899275 h 6899275"/>
              <a:gd name="T6" fmla="*/ 9240838 w 9240838"/>
              <a:gd name="T7" fmla="*/ 344971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Title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381000"/>
            <a:ext cx="5310188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images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524000"/>
            <a:ext cx="39624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 descr="images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396240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 descr="images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3962400"/>
            <a:ext cx="396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 descr="images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15240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6 h 6899275"/>
              <a:gd name="T4" fmla="*/ 4620419 w 9240838"/>
              <a:gd name="T5" fmla="*/ 6899275 h 6899275"/>
              <a:gd name="T6" fmla="*/ 9240838 w 9240838"/>
              <a:gd name="T7" fmla="*/ 344971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95800" y="5562600"/>
            <a:ext cx="3276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800" b="1" u="sng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জসীম উদদীন </a:t>
            </a:r>
            <a:endParaRPr lang="en-US" b="1" u="sng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09600"/>
            <a:ext cx="7467600" cy="2017574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Content Placeholder 3" descr="girls-on-a-green-village-roa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743200"/>
            <a:ext cx="731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219200" y="2895600"/>
            <a:ext cx="69897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7200" b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যাব আমি তোমার</a:t>
            </a:r>
            <a:r>
              <a:rPr lang="bn-BD" sz="5400" b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endParaRPr lang="en-US" sz="7200" b="1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6 h 6899275"/>
              <a:gd name="T4" fmla="*/ 4620419 w 9240838"/>
              <a:gd name="T5" fmla="*/ 6899275 h 6899275"/>
              <a:gd name="T6" fmla="*/ 9240838 w 9240838"/>
              <a:gd name="T7" fmla="*/ 344971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ubtitle 2"/>
          <p:cNvSpPr>
            <a:spLocks/>
          </p:cNvSpPr>
          <p:nvPr/>
        </p:nvSpPr>
        <p:spPr bwMode="auto">
          <a:xfrm>
            <a:off x="762000" y="2743200"/>
            <a:ext cx="7467600" cy="3429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bn-BD" sz="2000">
                <a:latin typeface="NikoshBAN" pitchFamily="2" charset="0"/>
                <a:cs typeface="NikoshBAN" pitchFamily="2" charset="0"/>
              </a:rPr>
              <a:t> </a:t>
            </a:r>
            <a:endParaRPr lang="en-US" sz="200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bn-BD" sz="2800" b="1">
                <a:latin typeface="NikoshBAN" pitchFamily="2" charset="0"/>
                <a:cs typeface="NikoshBAN" pitchFamily="2" charset="0"/>
              </a:rPr>
              <a:t>১। কবি পরিচিতি বলতে পারব ।                                             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bn-BD" sz="2800" b="1">
                <a:latin typeface="NikoshBAN" pitchFamily="2" charset="0"/>
                <a:cs typeface="NikoshBAN" pitchFamily="2" charset="0"/>
              </a:rPr>
              <a:t> ২। কবি “ কোন দেশে যেতে চান বলতে পারবে ।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bn-BD" sz="2800" b="1">
                <a:latin typeface="NikoshBAN" pitchFamily="2" charset="0"/>
                <a:cs typeface="NikoshBAN" pitchFamily="2" charset="0"/>
              </a:rPr>
              <a:t>৩।“ যাব আমি তোমার দেশে কবিতাটির ভাবার্থ ব্যখ্যা     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bn-BD" sz="2800" b="1">
                <a:latin typeface="NikoshBAN" pitchFamily="2" charset="0"/>
                <a:cs typeface="NikoshBAN" pitchFamily="2" charset="0"/>
              </a:rPr>
              <a:t>     করতে পারবে।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bn-BD" sz="2800" b="1">
                <a:latin typeface="NikoshBAN" pitchFamily="2" charset="0"/>
                <a:cs typeface="NikoshBAN" pitchFamily="2" charset="0"/>
              </a:rPr>
              <a:t> ৪। নুতন শব্দের অর্থ উল্লেখ করতে পারবে ।</a:t>
            </a:r>
            <a:endParaRPr lang="bn-BD" sz="6600" b="1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bn-BD" sz="3000">
                <a:latin typeface="NikoshBAN" pitchFamily="2" charset="0"/>
                <a:cs typeface="NikoshBAN" pitchFamily="2" charset="0"/>
              </a:rPr>
              <a:t>  </a:t>
            </a:r>
            <a:endParaRPr lang="en-US" sz="3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19400" y="685800"/>
            <a:ext cx="3352800" cy="823913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8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800" u="sng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990600" y="1893888"/>
            <a:ext cx="4471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4000" b="1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4000" b="1">
                <a:latin typeface="NikoshBAN" pitchFamily="2" charset="0"/>
                <a:cs typeface="NikoshBAN" pitchFamily="2" charset="0"/>
              </a:rPr>
              <a:t>-----</a:t>
            </a:r>
            <a:endParaRPr lang="bn-BD" sz="40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53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6 h 6899275"/>
              <a:gd name="T4" fmla="*/ 4620419 w 9240838"/>
              <a:gd name="T5" fmla="*/ 6899275 h 6899275"/>
              <a:gd name="T6" fmla="*/ 9240838 w 9240838"/>
              <a:gd name="T7" fmla="*/ 344971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2590800" y="533400"/>
            <a:ext cx="3657600" cy="80010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400">
                <a:latin typeface="NikoshBAN" pitchFamily="2" charset="0"/>
                <a:cs typeface="NikoshBAN" pitchFamily="2" charset="0"/>
              </a:rPr>
              <a:t>কবি </a:t>
            </a:r>
            <a:r>
              <a:rPr lang="bn-IN" sz="440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3200400"/>
            <a:ext cx="1981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</a:p>
          <a:p>
            <a:pPr algn="ctr">
              <a:defRPr/>
            </a:pPr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একুশে পদক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1752600"/>
            <a:ext cx="1828800" cy="976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 ১৯৭৬</a:t>
            </a:r>
            <a:endParaRPr lang="en-US" sz="2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8400" y="16002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জন্মস্থান ফরিদপুর</a:t>
            </a:r>
            <a:endParaRPr lang="en-US" sz="2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5181600"/>
            <a:ext cx="3908425" cy="6667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36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জসীমউদদীন</a:t>
            </a:r>
            <a:endParaRPr lang="en-US" sz="36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07364" y="1916129"/>
            <a:ext cx="1637071" cy="22996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12"/>
          <p:cNvSpPr/>
          <p:nvPr/>
        </p:nvSpPr>
        <p:spPr>
          <a:xfrm>
            <a:off x="5334000" y="28194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 সাল ১৯০৩</a:t>
            </a:r>
            <a:endParaRPr lang="en-US" sz="2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12"/>
          <p:cNvSpPr/>
          <p:nvPr/>
        </p:nvSpPr>
        <p:spPr>
          <a:xfrm>
            <a:off x="6019800" y="41910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কাব্য – নকশী কাথার মাঠ</a:t>
            </a:r>
            <a:endParaRPr lang="en-US" sz="2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  <p:bldP spid="13" grpId="0" animBg="1"/>
      <p:bldP spid="16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6 h 6899275"/>
              <a:gd name="T4" fmla="*/ 4620419 w 9240838"/>
              <a:gd name="T5" fmla="*/ 6899275 h 6899275"/>
              <a:gd name="T6" fmla="*/ 9240838 w 9240838"/>
              <a:gd name="T7" fmla="*/ 344971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524000" y="549275"/>
            <a:ext cx="61722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60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>
                <a:latin typeface="NikoshBAN" pitchFamily="2" charset="0"/>
                <a:cs typeface="NikoshBAN" pitchFamily="2" charset="0"/>
              </a:rPr>
              <a:t>যাব আমি তোমার দেশে ’’  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701" name="Picture 5" descr="images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524000"/>
            <a:ext cx="39624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images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9624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 descr="imageshfggjghjghuj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962400"/>
            <a:ext cx="37338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8" descr="imageshfggjghjghujfdfdfdfd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15240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6 h 6899275"/>
              <a:gd name="T4" fmla="*/ 4620419 w 9240838"/>
              <a:gd name="T5" fmla="*/ 6899275 h 6899275"/>
              <a:gd name="T6" fmla="*/ 9240838 w 9240838"/>
              <a:gd name="T7" fmla="*/ 344971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722" name="Rectangle 17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04" name="Picture 5" descr="images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355725"/>
            <a:ext cx="3733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 descr="index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733800"/>
            <a:ext cx="37338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images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3733800"/>
            <a:ext cx="3962400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images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295400"/>
            <a:ext cx="373380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Box 2"/>
          <p:cNvSpPr txBox="1">
            <a:spLocks noChangeArrowheads="1"/>
          </p:cNvSpPr>
          <p:nvPr/>
        </p:nvSpPr>
        <p:spPr bwMode="auto">
          <a:xfrm>
            <a:off x="1524000" y="457200"/>
            <a:ext cx="61722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60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>
                <a:latin typeface="NikoshBAN" pitchFamily="2" charset="0"/>
                <a:cs typeface="NikoshBAN" pitchFamily="2" charset="0"/>
              </a:rPr>
              <a:t>যাব আমি তোমার দেশে ’’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277</Words>
  <Application>Microsoft Office PowerPoint</Application>
  <PresentationFormat>On-screen Show (4:3)</PresentationFormat>
  <Paragraphs>92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harunncc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harunnncc</dc:creator>
  <cp:lastModifiedBy>SHAHIDUL ISLAM</cp:lastModifiedBy>
  <cp:revision>22</cp:revision>
  <dcterms:created xsi:type="dcterms:W3CDTF">2015-07-24T14:28:40Z</dcterms:created>
  <dcterms:modified xsi:type="dcterms:W3CDTF">2019-09-29T06:21:47Z</dcterms:modified>
</cp:coreProperties>
</file>