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5" r:id="rId1"/>
  </p:sldMasterIdLst>
  <p:sldIdLst>
    <p:sldId id="298" r:id="rId2"/>
    <p:sldId id="300" r:id="rId3"/>
    <p:sldId id="258" r:id="rId4"/>
    <p:sldId id="284" r:id="rId5"/>
    <p:sldId id="299" r:id="rId6"/>
    <p:sldId id="260" r:id="rId7"/>
    <p:sldId id="261" r:id="rId8"/>
    <p:sldId id="263" r:id="rId9"/>
    <p:sldId id="264" r:id="rId10"/>
    <p:sldId id="276" r:id="rId11"/>
    <p:sldId id="265" r:id="rId12"/>
    <p:sldId id="286" r:id="rId13"/>
    <p:sldId id="293" r:id="rId14"/>
    <p:sldId id="296" r:id="rId15"/>
    <p:sldId id="289" r:id="rId16"/>
    <p:sldId id="290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2B1451C-10A6-429F-8849-C216B430A8A7}">
          <p14:sldIdLst>
            <p14:sldId id="298"/>
            <p14:sldId id="300"/>
            <p14:sldId id="258"/>
            <p14:sldId id="284"/>
            <p14:sldId id="299"/>
            <p14:sldId id="260"/>
            <p14:sldId id="261"/>
            <p14:sldId id="263"/>
            <p14:sldId id="264"/>
            <p14:sldId id="276"/>
            <p14:sldId id="265"/>
            <p14:sldId id="286"/>
            <p14:sldId id="293"/>
            <p14:sldId id="296"/>
            <p14:sldId id="289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45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51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7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34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56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99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0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88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57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98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85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9623"/>
            <a:ext cx="9144000" cy="665837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0"/>
            <a:ext cx="9144000" cy="110799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bn-BD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r>
              <a:rPr lang="bn-IN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স্বাগতম</a:t>
            </a:r>
            <a:endParaRPr lang="en-US" sz="6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811369" y="1854560"/>
            <a:ext cx="3734872" cy="333562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মুহাম্মদ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আবুবকর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সিদ্দিক</a:t>
            </a:r>
            <a:endParaRPr lang="bn-IN" sz="3200" dirty="0" smtClean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  <a:p>
            <a:pPr algn="ctr"/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মগড়া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পালস্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ইউনিয়ন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 বিদ্যালয়</a:t>
            </a:r>
          </a:p>
          <a:p>
            <a:pPr algn="ctr"/>
            <a:r>
              <a:rPr lang="bn-IN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কালিহাতি,টাঙ্গাইল </a:t>
            </a:r>
            <a:r>
              <a:rPr lang="bn-IN" dirty="0" smtClean="0">
                <a:solidFill>
                  <a:schemeClr val="bg2">
                    <a:lumMod val="25000"/>
                  </a:schemeClr>
                </a:solidFill>
                <a:latin typeface="NikoshBAN"/>
              </a:rPr>
              <a:t>।</a:t>
            </a:r>
            <a:endParaRPr lang="en-US" dirty="0">
              <a:solidFill>
                <a:schemeClr val="bg2">
                  <a:lumMod val="25000"/>
                </a:schemeClr>
              </a:solidFill>
              <a:latin typeface="NikoshBAN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112913" y="1854560"/>
            <a:ext cx="3438659" cy="333562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শ্রেনী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সপ্তম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2</a:t>
            </a:r>
            <a:r>
              <a:rPr lang="bn-I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৫০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258355" y="180304"/>
            <a:ext cx="2910626" cy="106894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06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015664"/>
            <a:ext cx="9144000" cy="451991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388506"/>
              </p:ext>
            </p:extLst>
          </p:nvPr>
        </p:nvGraphicFramePr>
        <p:xfrm>
          <a:off x="3908738" y="164556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8738" y="1645564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"/>
            <a:ext cx="9144000" cy="1015663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ভিডিও দেখি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1595"/>
            <a:ext cx="9144000" cy="1203767"/>
            <a:chOff x="1180618" y="729205"/>
            <a:chExt cx="7060557" cy="1203767"/>
          </a:xfrm>
        </p:grpSpPr>
        <p:sp>
          <p:nvSpPr>
            <p:cNvPr id="5" name="Rectangle 4"/>
            <p:cNvSpPr/>
            <p:nvPr/>
          </p:nvSpPr>
          <p:spPr>
            <a:xfrm>
              <a:off x="1180618" y="729205"/>
              <a:ext cx="7060557" cy="120376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80618" y="729205"/>
              <a:ext cx="7060557" cy="120032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 err="1" smtClean="0">
                  <a:latin typeface="NikoshBAN" pitchFamily="2" charset="0"/>
                  <a:cs typeface="NikoshBAN" pitchFamily="2" charset="0"/>
                </a:rPr>
                <a:t>কম্পিউটা</a:t>
              </a:r>
              <a:r>
                <a:rPr lang="bn-IN" sz="7200" dirty="0" smtClean="0">
                  <a:latin typeface="NikoshBAN" pitchFamily="2" charset="0"/>
                  <a:cs typeface="NikoshBAN" pitchFamily="2" charset="0"/>
                </a:rPr>
                <a:t>রে</a:t>
              </a:r>
              <a:r>
                <a:rPr lang="en-US" sz="7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7200" dirty="0" smtClean="0">
                  <a:latin typeface="NikoshBAN" pitchFamily="2" charset="0"/>
                  <a:cs typeface="NikoshBAN" pitchFamily="2" charset="0"/>
                </a:rPr>
                <a:t>আসক্তি</a:t>
              </a:r>
              <a:endParaRPr lang="en-US" sz="72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2172"/>
            <a:ext cx="9144000" cy="51497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504706">
            <a:off x="91518" y="98099"/>
            <a:ext cx="1169551" cy="12433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পাঠ-- 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71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30311" y="1959359"/>
            <a:ext cx="7418231" cy="223915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আসক্তি কি তা বলতে পারবে।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আসক্তির কুফল বর্ণনা করতে পারবে।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2179"/>
            <a:ext cx="5344732" cy="11247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এই পাঠ থেকে শিক্ষার্থীরা </a:t>
            </a:r>
            <a:r>
              <a:rPr lang="en-US" sz="4400" b="1" dirty="0" smtClean="0">
                <a:ln w="12700">
                  <a:solidFill>
                    <a:schemeClr val="accent1"/>
                  </a:solidFill>
                  <a:prstDash val="solid"/>
                </a:ln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GB" sz="4400" b="1" dirty="0">
              <a:ln w="12700">
                <a:solidFill>
                  <a:schemeClr val="accent1"/>
                </a:solidFill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74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15744" y="4383055"/>
            <a:ext cx="6735651" cy="1335164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কম্পিউটার ব্যবহার করা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ছাত্রী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 কম্পিউটারের  বাইরে চিন্তা করতে পারে না 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096" y="180304"/>
            <a:ext cx="6082949" cy="369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" y="5666705"/>
            <a:ext cx="9143999" cy="7662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মানসিক বিকাশে বড় সমস্যা হতে পা</a:t>
            </a:r>
            <a:r>
              <a:rPr lang="bn-IN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8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1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66799" y="173216"/>
            <a:ext cx="5111752" cy="151553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" y="3678086"/>
            <a:ext cx="9143999" cy="1323439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আসক্তরা তাদের আত্মীয়দের উপেক্ষা করে ও সবসময় কম্পিউটারের সামনে বসে থাকে।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" y="1182759"/>
            <a:ext cx="9143999" cy="2266681"/>
            <a:chOff x="1" y="1182759"/>
            <a:chExt cx="9461916" cy="226668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1184251"/>
              <a:ext cx="3153972" cy="226518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973" y="1182759"/>
              <a:ext cx="3153972" cy="226668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7945" y="1189466"/>
              <a:ext cx="3153972" cy="2259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15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28033" y="3902298"/>
            <a:ext cx="8062174" cy="1403798"/>
          </a:xfrm>
          <a:prstGeom prst="rect">
            <a:avLst/>
          </a:prstGeom>
          <a:scene3d>
            <a:camera prst="perspectiveBelow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সর্বক্ষণ কম্পিউটার চালাতে চায় এমন কি তারা গভীর রাতে বা লুকিয়ে কম্পিউটার চালায়।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5" y="1031495"/>
            <a:ext cx="3874930" cy="25832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28" y="1031495"/>
            <a:ext cx="3808779" cy="25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1797" y="3928056"/>
            <a:ext cx="7676883" cy="820421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তারা এক প্রকার বন্দি হয়ে থাকে কম্পিউটারের কাছে।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57" y="1168217"/>
            <a:ext cx="3652592" cy="21915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984" y="1190215"/>
            <a:ext cx="3784242" cy="21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2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75" y="920089"/>
            <a:ext cx="3516862" cy="23511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20089"/>
            <a:ext cx="3451538" cy="235114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513268" y="3644720"/>
            <a:ext cx="6606862" cy="1223493"/>
          </a:xfrm>
          <a:prstGeom prst="roundRect">
            <a:avLst/>
          </a:prstGeom>
          <a:solidFill>
            <a:srgbClr val="00B050"/>
          </a:solidFill>
          <a:ln w="28575">
            <a:solidFill>
              <a:srgbClr val="FF0000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সাধারনত বন্ধুরাই তাদের প্ররোচিত করে কম্পিউটার চালাতে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81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20994" y="2139182"/>
            <a:ext cx="5868363" cy="1698722"/>
          </a:xfrm>
          <a:prstGeom prst="roundRect">
            <a:avLst/>
          </a:prstGeom>
          <a:solidFill>
            <a:srgbClr val="FFFF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মানুষ কম্পিউটার ছাড়া আর কোন কোন জিনিসের উপর আসক্ত হতে পারে?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390" name="Picture 6" descr="ekok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6" y="1510246"/>
            <a:ext cx="2963118" cy="386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811465" y="145085"/>
            <a:ext cx="3521068" cy="1365161"/>
            <a:chOff x="2811465" y="145085"/>
            <a:chExt cx="3521068" cy="1365161"/>
          </a:xfrm>
        </p:grpSpPr>
        <p:sp>
          <p:nvSpPr>
            <p:cNvPr id="2" name="Cloud 1"/>
            <p:cNvSpPr/>
            <p:nvPr/>
          </p:nvSpPr>
          <p:spPr>
            <a:xfrm>
              <a:off x="2811465" y="145085"/>
              <a:ext cx="3521068" cy="1365161"/>
            </a:xfrm>
            <a:prstGeom prst="cloud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308672" y="330782"/>
              <a:ext cx="252665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BD" sz="5400" b="1" cap="none" spc="0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itchFamily="2" charset="0"/>
                  <a:cs typeface="NikoshBAN" pitchFamily="2" charset="0"/>
                </a:rPr>
                <a:t>একক কাজ</a:t>
              </a:r>
              <a:endPara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349562"/>
            <a:ext cx="9144000" cy="132343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সক্ত হওয়ারা কিভাবে দিন কাটায় তার একটি কাল্পনিক গল্প লিখ।</a:t>
            </a: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9246" y="371202"/>
            <a:ext cx="187743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bn-BD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82210"/>
            <a:ext cx="9144000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কাদের নির্দেশেনায় কম্পিউটার চালালে কম্পিউটারে প্রতি আসক্ত হওয়ার সম্ভবনা থাকে না?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105497"/>
            <a:ext cx="9144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কম্পিউটার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নিজেদেরকে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170368"/>
            <a:ext cx="9144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কারা কম্পিউটার চালাতে প্ররোচিত করে?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418"/>
            <a:ext cx="9143999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ণ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Doel-1612i3\Desktop\023d349881295607a7aedece40d46b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84887"/>
            <a:ext cx="3994130" cy="40172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0" y="7225"/>
            <a:ext cx="9144000" cy="1143000"/>
          </a:xfrm>
          <a:prstGeom prst="wedgeRoundRectCallout">
            <a:avLst/>
          </a:prstGeom>
          <a:scene3d>
            <a:camera prst="obliqueBottomLef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bn-BD" sz="66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4130" y="1854579"/>
            <a:ext cx="5000263" cy="34778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বাড়ীর আশেপাশের কোন কম্পিউটার আসক্ত থাকলে তার সাথে কথা বলে এ সম্পর্কে প্রতিবেদন তৈরী কর।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625" y="5029200"/>
            <a:ext cx="80958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556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</TotalTime>
  <Words>206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</dc:title>
  <dc:creator>MZS</dc:creator>
  <cp:lastModifiedBy>HP</cp:lastModifiedBy>
  <cp:revision>322</cp:revision>
  <dcterms:created xsi:type="dcterms:W3CDTF">2015-01-01T05:03:19Z</dcterms:created>
  <dcterms:modified xsi:type="dcterms:W3CDTF">2019-10-25T12:48:53Z</dcterms:modified>
</cp:coreProperties>
</file>