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7" r:id="rId9"/>
    <p:sldId id="263" r:id="rId10"/>
    <p:sldId id="268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94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EC4F8-BA75-4FFC-B461-E5DD6CAE71AE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18FA-53C0-43D7-9094-3BC94B420B9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EC4F8-BA75-4FFC-B461-E5DD6CAE71AE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18FA-53C0-43D7-9094-3BC94B420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EC4F8-BA75-4FFC-B461-E5DD6CAE71AE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18FA-53C0-43D7-9094-3BC94B420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EC4F8-BA75-4FFC-B461-E5DD6CAE71AE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18FA-53C0-43D7-9094-3BC94B420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EC4F8-BA75-4FFC-B461-E5DD6CAE71AE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EA918FA-53C0-43D7-9094-3BC94B420B9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EC4F8-BA75-4FFC-B461-E5DD6CAE71AE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18FA-53C0-43D7-9094-3BC94B420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EC4F8-BA75-4FFC-B461-E5DD6CAE71AE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18FA-53C0-43D7-9094-3BC94B420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EC4F8-BA75-4FFC-B461-E5DD6CAE71AE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18FA-53C0-43D7-9094-3BC94B420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EC4F8-BA75-4FFC-B461-E5DD6CAE71AE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18FA-53C0-43D7-9094-3BC94B420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EC4F8-BA75-4FFC-B461-E5DD6CAE71AE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18FA-53C0-43D7-9094-3BC94B420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EC4F8-BA75-4FFC-B461-E5DD6CAE71AE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18FA-53C0-43D7-9094-3BC94B420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61EC4F8-BA75-4FFC-B461-E5DD6CAE71AE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EA918FA-53C0-43D7-9094-3BC94B420B97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handan\Desktop\flower\a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927"/>
            <a:ext cx="9220200" cy="683707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Box 3"/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 wrap="square" rtlCol="0">
            <a:prstTxWarp prst="textCirclePour">
              <a:avLst/>
            </a:prstTxWarp>
            <a:spAutoFit/>
          </a:bodyPr>
          <a:lstStyle/>
          <a:p>
            <a:r>
              <a:rPr lang="en-US" sz="9600" b="1" dirty="0" smtClean="0">
                <a:solidFill>
                  <a:srgbClr val="00B0F0"/>
                </a:solidFill>
              </a:rPr>
              <a:t> </a:t>
            </a:r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WELCOME</a:t>
            </a:r>
            <a:endParaRPr lang="en-US" sz="96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76200"/>
            <a:ext cx="80772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Group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2087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sz="3200" dirty="0" smtClean="0"/>
              <a:t>* Complete the </a:t>
            </a:r>
            <a:r>
              <a:rPr lang="en-US" sz="3200" dirty="0" smtClean="0"/>
              <a:t>following table with the information given in the </a:t>
            </a:r>
            <a:r>
              <a:rPr lang="en-US" sz="3200" dirty="0"/>
              <a:t>p</a:t>
            </a:r>
            <a:r>
              <a:rPr lang="en-US" sz="3200" dirty="0" smtClean="0"/>
              <a:t>assage</a:t>
            </a:r>
            <a:r>
              <a:rPr lang="en-US" sz="3200" dirty="0" smtClean="0"/>
              <a:t>.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2819400"/>
          <a:ext cx="83058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5800"/>
                <a:gridCol w="1828800"/>
                <a:gridCol w="1981200"/>
              </a:tblGrid>
              <a:tr h="7620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Shah </a:t>
                      </a:r>
                      <a:r>
                        <a:rPr lang="en-US" sz="2800" dirty="0" err="1" smtClean="0"/>
                        <a:t>Jahan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Built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Taj</a:t>
                      </a:r>
                      <a:r>
                        <a:rPr lang="en-US" sz="2800" dirty="0" smtClean="0"/>
                        <a:t> </a:t>
                      </a:r>
                      <a:r>
                        <a:rPr lang="en-US" sz="2800" dirty="0" err="1" smtClean="0"/>
                        <a:t>Mahal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Its area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smtClean="0"/>
                        <a:t>is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Mumtaj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died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To complete the </a:t>
                      </a:r>
                      <a:r>
                        <a:rPr lang="en-US" sz="2800" dirty="0" err="1" smtClean="0"/>
                        <a:t>Taj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it look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5112603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C000"/>
                </a:solidFill>
              </a:rPr>
              <a:t>Ans</a:t>
            </a:r>
            <a:r>
              <a:rPr lang="en-US" sz="2400" dirty="0" smtClean="0">
                <a:solidFill>
                  <a:srgbClr val="FFC000"/>
                </a:solidFill>
              </a:rPr>
              <a:t> : Thousands of artisans and craftsmen to complete the </a:t>
            </a:r>
            <a:r>
              <a:rPr lang="en-US" sz="2400" dirty="0" err="1" smtClean="0">
                <a:solidFill>
                  <a:srgbClr val="FFC000"/>
                </a:solidFill>
              </a:rPr>
              <a:t>Taj</a:t>
            </a:r>
            <a:r>
              <a:rPr lang="en-US" sz="2400" dirty="0" smtClean="0">
                <a:solidFill>
                  <a:srgbClr val="FFC000"/>
                </a:solidFill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</a:rPr>
              <a:t>Mahal</a:t>
            </a:r>
            <a:r>
              <a:rPr lang="en-US" sz="2400" dirty="0">
                <a:solidFill>
                  <a:srgbClr val="FFC000"/>
                </a:solidFill>
              </a:rPr>
              <a:t>.</a:t>
            </a:r>
            <a:endParaRPr lang="en-US" sz="2400" dirty="0" smtClean="0">
              <a:solidFill>
                <a:srgbClr val="FFC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1840468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C000"/>
                </a:solidFill>
              </a:rPr>
              <a:t>Ans</a:t>
            </a:r>
            <a:r>
              <a:rPr lang="en-US" sz="2400" dirty="0" smtClean="0">
                <a:solidFill>
                  <a:srgbClr val="FFC000"/>
                </a:solidFill>
              </a:rPr>
              <a:t>: The </a:t>
            </a:r>
            <a:r>
              <a:rPr lang="en-US" sz="2400" dirty="0" err="1" smtClean="0">
                <a:solidFill>
                  <a:srgbClr val="FFC000"/>
                </a:solidFill>
              </a:rPr>
              <a:t>The</a:t>
            </a:r>
            <a:r>
              <a:rPr lang="en-US" sz="2400" dirty="0" smtClean="0">
                <a:solidFill>
                  <a:srgbClr val="FFC000"/>
                </a:solidFill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</a:rPr>
              <a:t>Taj</a:t>
            </a:r>
            <a:r>
              <a:rPr lang="en-US" sz="2400" dirty="0" smtClean="0">
                <a:solidFill>
                  <a:srgbClr val="FFC000"/>
                </a:solidFill>
              </a:rPr>
              <a:t> </a:t>
            </a:r>
            <a:r>
              <a:rPr lang="en-US" sz="2400" dirty="0" err="1" smtClean="0">
                <a:solidFill>
                  <a:srgbClr val="FFC000"/>
                </a:solidFill>
              </a:rPr>
              <a:t>Mahal</a:t>
            </a:r>
            <a:r>
              <a:rPr lang="en-US" sz="2400" dirty="0" smtClean="0">
                <a:solidFill>
                  <a:srgbClr val="FFC000"/>
                </a:solidFill>
              </a:rPr>
              <a:t> is located in Agra in India </a:t>
            </a:r>
            <a:r>
              <a:rPr lang="en-US" dirty="0" smtClean="0">
                <a:solidFill>
                  <a:srgbClr val="FFC000"/>
                </a:solidFill>
              </a:rPr>
              <a:t>.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367135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1* </a:t>
            </a:r>
            <a:r>
              <a:rPr lang="en-US" sz="2400" dirty="0" smtClean="0"/>
              <a:t>Where is located the </a:t>
            </a:r>
            <a:r>
              <a:rPr lang="en-US" sz="2400" dirty="0" err="1" smtClean="0"/>
              <a:t>Taj</a:t>
            </a:r>
            <a:r>
              <a:rPr lang="en-US" sz="2400" dirty="0" smtClean="0"/>
              <a:t> </a:t>
            </a:r>
            <a:r>
              <a:rPr lang="en-US" sz="2400" dirty="0" err="1" smtClean="0"/>
              <a:t>Mahal</a:t>
            </a:r>
            <a:r>
              <a:rPr lang="en-US" sz="2400" dirty="0" smtClean="0"/>
              <a:t> ?</a:t>
            </a:r>
            <a:endParaRPr lang="en-US" sz="2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838200" y="27387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2* What </a:t>
            </a:r>
            <a:r>
              <a:rPr lang="en-US" sz="2400" dirty="0" smtClean="0"/>
              <a:t>is</a:t>
            </a:r>
            <a:r>
              <a:rPr lang="en-US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 smtClean="0"/>
              <a:t>area of the </a:t>
            </a:r>
            <a:r>
              <a:rPr lang="en-US" sz="2400" dirty="0" err="1" smtClean="0"/>
              <a:t>Taj</a:t>
            </a:r>
            <a:r>
              <a:rPr lang="en-US" sz="2400" dirty="0" smtClean="0"/>
              <a:t> </a:t>
            </a:r>
            <a:r>
              <a:rPr lang="en-US" sz="2400" dirty="0" smtClean="0"/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3276600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C000"/>
                </a:solidFill>
              </a:rPr>
              <a:t>Ans</a:t>
            </a:r>
            <a:r>
              <a:rPr lang="en-US" sz="2000" dirty="0" smtClean="0">
                <a:solidFill>
                  <a:srgbClr val="FFC000"/>
                </a:solidFill>
              </a:rPr>
              <a:t>: The </a:t>
            </a:r>
            <a:r>
              <a:rPr lang="en-US" sz="2000" dirty="0" err="1" smtClean="0">
                <a:solidFill>
                  <a:srgbClr val="FFC000"/>
                </a:solidFill>
              </a:rPr>
              <a:t>Taj</a:t>
            </a:r>
            <a:r>
              <a:rPr lang="en-US" sz="2000" dirty="0" smtClean="0">
                <a:solidFill>
                  <a:srgbClr val="FFC000"/>
                </a:solidFill>
              </a:rPr>
              <a:t> has an area of about 1003 acres or 405 hectares .</a:t>
            </a:r>
            <a:endParaRPr lang="en-US" sz="2000" dirty="0" smtClean="0">
              <a:solidFill>
                <a:srgbClr val="FFC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4122003"/>
            <a:ext cx="6934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3* </a:t>
            </a:r>
            <a:r>
              <a:rPr lang="en-US" sz="2400" dirty="0" smtClean="0"/>
              <a:t>How many artisans and craftsmen to complete the </a:t>
            </a:r>
            <a:r>
              <a:rPr lang="en-US" sz="2400" dirty="0" err="1" smtClean="0"/>
              <a:t>Taj</a:t>
            </a:r>
            <a:r>
              <a:rPr lang="en-US" sz="2400" dirty="0" smtClean="0"/>
              <a:t> </a:t>
            </a:r>
            <a:r>
              <a:rPr lang="en-US" sz="2400" dirty="0" err="1" smtClean="0"/>
              <a:t>Mahal</a:t>
            </a:r>
            <a:r>
              <a:rPr lang="en-US" sz="2400" dirty="0" smtClean="0"/>
              <a:t>?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"/>
            <a:ext cx="85344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Home 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5552182"/>
            <a:ext cx="8610600" cy="1077218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sz="3200" dirty="0" smtClean="0">
                <a:solidFill>
                  <a:srgbClr val="FFC000"/>
                </a:solidFill>
              </a:rPr>
              <a:t>* </a:t>
            </a:r>
            <a:r>
              <a:rPr lang="en-US" sz="3200" dirty="0" smtClean="0">
                <a:solidFill>
                  <a:srgbClr val="FFC000"/>
                </a:solidFill>
              </a:rPr>
              <a:t>Write a short paragraph about the </a:t>
            </a:r>
            <a:r>
              <a:rPr lang="en-US" sz="3200" dirty="0" err="1" smtClean="0">
                <a:solidFill>
                  <a:srgbClr val="FFC000"/>
                </a:solidFill>
              </a:rPr>
              <a:t>Taj</a:t>
            </a:r>
            <a:r>
              <a:rPr lang="en-US" sz="3200" dirty="0" smtClean="0">
                <a:solidFill>
                  <a:srgbClr val="FFC000"/>
                </a:solidFill>
              </a:rPr>
              <a:t> </a:t>
            </a:r>
            <a:r>
              <a:rPr lang="en-US" sz="3200" dirty="0" err="1" smtClean="0">
                <a:solidFill>
                  <a:srgbClr val="FFC000"/>
                </a:solidFill>
              </a:rPr>
              <a:t>Mahal</a:t>
            </a:r>
            <a:r>
              <a:rPr lang="en-US" sz="3200" dirty="0" smtClean="0">
                <a:solidFill>
                  <a:srgbClr val="FFC000"/>
                </a:solidFill>
              </a:rPr>
              <a:t>. </a:t>
            </a:r>
            <a:endParaRPr lang="en-US" dirty="0">
              <a:solidFill>
                <a:srgbClr val="FFC000"/>
              </a:solidFill>
            </a:endParaRPr>
          </a:p>
        </p:txBody>
      </p:sp>
      <p:pic>
        <p:nvPicPr>
          <p:cNvPr id="6146" name="Picture 2" descr="C:\Users\chandan\Desktop\flower\aaaaaaa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914400"/>
            <a:ext cx="8534400" cy="4495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chandan\Desktop\flower\f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620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>
            <a:off x="0" y="-304800"/>
            <a:ext cx="9144000" cy="6858000"/>
          </a:xfrm>
          <a:prstGeom prst="rect">
            <a:avLst/>
          </a:prstGeom>
          <a:noFill/>
        </p:spPr>
        <p:txBody>
          <a:bodyPr wrap="square" rtlCol="0">
            <a:prstTxWarp prst="textInflate">
              <a:avLst/>
            </a:prstTxWarp>
            <a:spAutoFit/>
          </a:bodyPr>
          <a:lstStyle/>
          <a:p>
            <a:r>
              <a:rPr lang="en-US" sz="7200" dirty="0" smtClean="0"/>
              <a:t>  </a:t>
            </a:r>
            <a:r>
              <a:rPr lang="en-US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Thank you   </a:t>
            </a:r>
          </a:p>
          <a:p>
            <a:r>
              <a:rPr lang="en-US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everybody</a:t>
            </a:r>
            <a:endParaRPr lang="en-US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Teacher ‘s  Identity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56776" y="2209800"/>
            <a:ext cx="5105400" cy="218521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CHANDAN BISWAS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ASSISTANT TEACHER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ANDHA HIGH SCHOOL</a:t>
            </a:r>
          </a:p>
          <a:p>
            <a:pPr algn="ctr"/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</a:t>
            </a:r>
            <a:r>
              <a:rPr lang="bn-IN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mail: </a:t>
            </a:r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chandanb13@gmail.com</a:t>
            </a:r>
          </a:p>
        </p:txBody>
      </p:sp>
      <p:pic>
        <p:nvPicPr>
          <p:cNvPr id="8194" name="Picture 2" descr="C:\Users\chandan\Desktop\flower\IMG_20190720_211626_3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362200"/>
            <a:ext cx="2895600" cy="3276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Class  Identity</a:t>
            </a:r>
          </a:p>
        </p:txBody>
      </p:sp>
      <p:sp>
        <p:nvSpPr>
          <p:cNvPr id="3" name="Horizontal Scroll 2"/>
          <p:cNvSpPr/>
          <p:nvPr/>
        </p:nvSpPr>
        <p:spPr>
          <a:xfrm>
            <a:off x="0" y="914400"/>
            <a:ext cx="9144000" cy="5943600"/>
          </a:xfrm>
          <a:prstGeom prst="horizontalScrol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 English-1</a:t>
            </a:r>
            <a:r>
              <a:rPr lang="en-US" sz="5400" b="1" baseline="30000" dirty="0" smtClean="0">
                <a:solidFill>
                  <a:srgbClr val="FFFF00"/>
                </a:solidFill>
              </a:rPr>
              <a:t>st</a:t>
            </a:r>
            <a:r>
              <a:rPr lang="en-US" sz="5400" b="1" dirty="0" smtClean="0">
                <a:solidFill>
                  <a:srgbClr val="FFFF00"/>
                </a:solidFill>
              </a:rPr>
              <a:t> Paper</a:t>
            </a:r>
          </a:p>
          <a:p>
            <a:r>
              <a:rPr lang="en-US" sz="5400" dirty="0" smtClean="0">
                <a:solidFill>
                  <a:srgbClr val="FFFF00"/>
                </a:solidFill>
              </a:rPr>
              <a:t>     </a:t>
            </a:r>
            <a:r>
              <a:rPr lang="en-US" sz="5400" dirty="0" smtClean="0">
                <a:solidFill>
                  <a:srgbClr val="FFFF00"/>
                </a:solidFill>
              </a:rPr>
              <a:t>     </a:t>
            </a:r>
            <a:r>
              <a:rPr lang="en-US" sz="4400" b="1" dirty="0" smtClean="0">
                <a:solidFill>
                  <a:srgbClr val="FFFF00"/>
                </a:solidFill>
              </a:rPr>
              <a:t>Class-Six</a:t>
            </a:r>
          </a:p>
          <a:p>
            <a:r>
              <a:rPr lang="en-US" sz="4400" b="1" dirty="0" smtClean="0">
                <a:solidFill>
                  <a:srgbClr val="FFFF00"/>
                </a:solidFill>
              </a:rPr>
              <a:t>      </a:t>
            </a:r>
            <a:r>
              <a:rPr lang="en-US" sz="4400" b="1" dirty="0" smtClean="0">
                <a:solidFill>
                  <a:srgbClr val="FFFF00"/>
                </a:solidFill>
              </a:rPr>
              <a:t>     Lesson-22</a:t>
            </a:r>
            <a:endParaRPr lang="en-US" sz="4400" b="1" dirty="0" smtClean="0">
              <a:solidFill>
                <a:srgbClr val="FFFF00"/>
              </a:solidFill>
            </a:endParaRPr>
          </a:p>
          <a:p>
            <a:r>
              <a:rPr lang="en-US" sz="4400" b="1" dirty="0" smtClean="0">
                <a:solidFill>
                  <a:srgbClr val="FFFF00"/>
                </a:solidFill>
              </a:rPr>
              <a:t>    </a:t>
            </a:r>
            <a:r>
              <a:rPr lang="en-US" sz="4400" b="1" dirty="0" smtClean="0">
                <a:solidFill>
                  <a:srgbClr val="FFFF00"/>
                </a:solidFill>
              </a:rPr>
              <a:t>Wonders of the world</a:t>
            </a:r>
            <a:endParaRPr lang="en-US" sz="4400" b="1" dirty="0" smtClean="0">
              <a:solidFill>
                <a:srgbClr val="FFFF00"/>
              </a:solidFill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8404"/>
            <a:ext cx="9144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Look at the picture</a:t>
            </a:r>
          </a:p>
        </p:txBody>
      </p:sp>
      <p:pic>
        <p:nvPicPr>
          <p:cNvPr id="2050" name="Picture 2" descr="C:\Users\chandan\Desktop\flower\wonders 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90600"/>
            <a:ext cx="9144000" cy="586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457200"/>
            <a:ext cx="7620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s-Cyrl-BA" sz="4400" dirty="0" smtClean="0">
                <a:solidFill>
                  <a:srgbClr val="FFC000"/>
                </a:solidFill>
              </a:rPr>
              <a:t>Learning outcome</a:t>
            </a:r>
            <a:r>
              <a:rPr lang="en-US" sz="4400" dirty="0" smtClean="0">
                <a:solidFill>
                  <a:srgbClr val="FFC000"/>
                </a:solidFill>
              </a:rPr>
              <a:t>s</a:t>
            </a:r>
          </a:p>
        </p:txBody>
      </p:sp>
      <p:sp>
        <p:nvSpPr>
          <p:cNvPr id="3" name="Horizontal Scroll 2"/>
          <p:cNvSpPr/>
          <p:nvPr/>
        </p:nvSpPr>
        <p:spPr>
          <a:xfrm>
            <a:off x="609600" y="1524000"/>
            <a:ext cx="7924800" cy="4648200"/>
          </a:xfrm>
          <a:prstGeom prst="horizontalScroll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C000"/>
                </a:solidFill>
              </a:rPr>
              <a:t>After completing the lesson students will be able </a:t>
            </a:r>
            <a:r>
              <a:rPr lang="en-US" sz="3600" dirty="0" smtClean="0">
                <a:solidFill>
                  <a:srgbClr val="FFC000"/>
                </a:solidFill>
              </a:rPr>
              <a:t>to-</a:t>
            </a:r>
            <a:endParaRPr lang="en-US" sz="3600" dirty="0" smtClean="0">
              <a:solidFill>
                <a:srgbClr val="FFC000"/>
              </a:solidFill>
            </a:endParaRPr>
          </a:p>
          <a:p>
            <a:pPr algn="ctr"/>
            <a:r>
              <a:rPr lang="en-US" sz="3200" dirty="0" smtClean="0"/>
              <a:t>*Read and understand the texts.</a:t>
            </a:r>
          </a:p>
          <a:p>
            <a:pPr algn="ctr"/>
            <a:r>
              <a:rPr lang="en-US" sz="3200" dirty="0" smtClean="0"/>
              <a:t>*Understand and enjoy stories 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pPr algn="ctr"/>
            <a:r>
              <a:rPr lang="en-US" sz="3200" dirty="0" smtClean="0"/>
              <a:t>*Answer the questions.</a:t>
            </a:r>
          </a:p>
          <a:p>
            <a:pPr algn="ctr"/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Look at the 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pictures</a:t>
            </a:r>
            <a:endParaRPr lang="en-US" sz="4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074" name="Picture 2" descr="C:\Users\chandan\Desktop\flower\taj 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990600"/>
            <a:ext cx="4572000" cy="3039486"/>
          </a:xfrm>
          <a:prstGeom prst="rect">
            <a:avLst/>
          </a:prstGeom>
          <a:noFill/>
        </p:spPr>
      </p:pic>
      <p:pic>
        <p:nvPicPr>
          <p:cNvPr id="3075" name="Picture 3" descr="C:\Users\chandan\Desktop\flower\wonders ife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981180"/>
            <a:ext cx="4343400" cy="3029284"/>
          </a:xfrm>
          <a:prstGeom prst="rect">
            <a:avLst/>
          </a:prstGeom>
          <a:noFill/>
        </p:spPr>
      </p:pic>
      <p:pic>
        <p:nvPicPr>
          <p:cNvPr id="3076" name="Picture 4" descr="C:\Users\chandan\Desktop\flower\wonder chin pracir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978" y="4066736"/>
            <a:ext cx="4576222" cy="2743200"/>
          </a:xfrm>
          <a:prstGeom prst="rect">
            <a:avLst/>
          </a:prstGeom>
          <a:noFill/>
        </p:spPr>
      </p:pic>
      <p:pic>
        <p:nvPicPr>
          <p:cNvPr id="3077" name="Picture 5" descr="C:\Users\chandan\Desktop\flower\wonders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00600" y="4039556"/>
            <a:ext cx="4267200" cy="28184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p Ribbon 1"/>
          <p:cNvSpPr/>
          <p:nvPr/>
        </p:nvSpPr>
        <p:spPr>
          <a:xfrm>
            <a:off x="0" y="76200"/>
            <a:ext cx="9144000" cy="990600"/>
          </a:xfrm>
          <a:prstGeom prst="ribbon2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</a:rPr>
              <a:t>Vocabulary</a:t>
            </a:r>
            <a:endParaRPr lang="en-US" sz="4800" b="1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2971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Located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Emperor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Shocked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Architecture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Comb</a:t>
            </a:r>
            <a:r>
              <a:rPr lang="en-US" sz="2400" b="1" dirty="0" smtClean="0"/>
              <a:t>ine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Universally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Wonders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105400" y="1371600"/>
            <a:ext cx="3276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b="1" dirty="0" smtClean="0"/>
              <a:t>বিস্মিত</a:t>
            </a:r>
            <a:endParaRPr lang="en-US" sz="2400" b="1" dirty="0"/>
          </a:p>
          <a:p>
            <a:endParaRPr lang="bn-IN" sz="2400" b="1" dirty="0" smtClean="0"/>
          </a:p>
          <a:p>
            <a:r>
              <a:rPr lang="bn-IN" sz="2400" b="1" dirty="0" smtClean="0"/>
              <a:t>স্থাপত্য</a:t>
            </a:r>
            <a:endParaRPr lang="en-US" sz="2400" b="1" dirty="0"/>
          </a:p>
          <a:p>
            <a:endParaRPr lang="bn-IN" sz="2400" b="1" dirty="0" smtClean="0"/>
          </a:p>
          <a:p>
            <a:r>
              <a:rPr lang="bn-IN" sz="2400" b="1" dirty="0" smtClean="0"/>
              <a:t>সার্বজনীন</a:t>
            </a:r>
            <a:endParaRPr lang="en-US" sz="2400" b="1" dirty="0" smtClean="0"/>
          </a:p>
          <a:p>
            <a:endParaRPr lang="bn-IN" sz="2400" b="1" dirty="0"/>
          </a:p>
          <a:p>
            <a:r>
              <a:rPr lang="bn-IN" sz="2400" b="1" dirty="0" smtClean="0"/>
              <a:t>মেশা, মিলিত করা </a:t>
            </a:r>
            <a:endParaRPr lang="en-US" sz="2400" b="1" dirty="0"/>
          </a:p>
          <a:p>
            <a:endParaRPr lang="bn-IN" sz="2400" b="1" dirty="0" smtClean="0"/>
          </a:p>
          <a:p>
            <a:r>
              <a:rPr lang="bn-IN" sz="2400" b="1" dirty="0" smtClean="0"/>
              <a:t>অবস্থিত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bn-IN" sz="2400" b="1" dirty="0" smtClean="0"/>
              <a:t>আশ্চর্য, বিস্ময়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bn-IN" sz="2400" b="1" dirty="0" smtClean="0"/>
              <a:t>সম্রাট</a:t>
            </a:r>
            <a:endParaRPr lang="en-US" sz="2400" b="1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676400" y="1676400"/>
            <a:ext cx="3429000" cy="27432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1790700" y="2476500"/>
            <a:ext cx="3352800" cy="32766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057400" y="1600200"/>
            <a:ext cx="2971800" cy="14478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2514600" y="2438400"/>
            <a:ext cx="2590800" cy="13716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981200" y="3735388"/>
            <a:ext cx="3200400" cy="836612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362200" y="3124200"/>
            <a:ext cx="2743200" cy="20574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057400" y="5257800"/>
            <a:ext cx="2971800" cy="7620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Read the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text.</a:t>
            </a: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C:\Users\chandan\Desktop\taj7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143000"/>
            <a:ext cx="8686800" cy="5486400"/>
          </a:xfrm>
          <a:prstGeom prst="rect">
            <a:avLst/>
          </a:prstGeom>
          <a:ln w="76200" cap="sq" cmpd="thickThin">
            <a:solidFill>
              <a:schemeClr val="accent3">
                <a:lumMod val="60000"/>
                <a:lumOff val="40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3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76200"/>
            <a:ext cx="9144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Look at the </a:t>
            </a:r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pictures</a:t>
            </a:r>
            <a:endParaRPr lang="en-US" sz="4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122" name="Picture 2" descr="C:\Users\chandan\Desktop\flower\space craf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4114800"/>
            <a:ext cx="4343400" cy="2743200"/>
          </a:xfrm>
          <a:prstGeom prst="rect">
            <a:avLst/>
          </a:prstGeom>
          <a:noFill/>
        </p:spPr>
      </p:pic>
      <p:pic>
        <p:nvPicPr>
          <p:cNvPr id="5123" name="Picture 3" descr="C:\Users\chandan\Desktop\flower\space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4154297"/>
            <a:ext cx="4371975" cy="2627503"/>
          </a:xfrm>
          <a:prstGeom prst="rect">
            <a:avLst/>
          </a:prstGeom>
          <a:noFill/>
        </p:spPr>
      </p:pic>
      <p:pic>
        <p:nvPicPr>
          <p:cNvPr id="5124" name="Picture 4" descr="C:\Users\chandan\Desktop\flower\mobile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914400"/>
            <a:ext cx="4191000" cy="2438400"/>
          </a:xfrm>
          <a:prstGeom prst="rect">
            <a:avLst/>
          </a:prstGeom>
          <a:noFill/>
        </p:spPr>
      </p:pic>
      <p:pic>
        <p:nvPicPr>
          <p:cNvPr id="5125" name="Picture 5" descr="C:\Users\chandan\Desktop\flower\compute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43400" y="914400"/>
            <a:ext cx="4582886" cy="24384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6200" y="3505200"/>
            <a:ext cx="8915400" cy="523220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92D050"/>
                </a:solidFill>
              </a:rPr>
              <a:t>  These are Wonders of the modern world</a:t>
            </a:r>
            <a:r>
              <a:rPr lang="en-US" sz="1600" dirty="0" smtClean="0">
                <a:solidFill>
                  <a:srgbClr val="92D050"/>
                </a:solidFill>
              </a:rPr>
              <a:t>. </a:t>
            </a:r>
            <a:endParaRPr lang="en-US" sz="16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84</TotalTime>
  <Words>233</Words>
  <Application>Microsoft Office PowerPoint</Application>
  <PresentationFormat>On-screen Show (4:3)</PresentationFormat>
  <Paragraphs>71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Apex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chandan</dc:creator>
  <cp:lastModifiedBy>chandan</cp:lastModifiedBy>
  <cp:revision>18</cp:revision>
  <dcterms:created xsi:type="dcterms:W3CDTF">2019-08-18T05:39:39Z</dcterms:created>
  <dcterms:modified xsi:type="dcterms:W3CDTF">2019-08-18T07:03:52Z</dcterms:modified>
</cp:coreProperties>
</file>