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4" r:id="rId3"/>
  </p:sldMasterIdLst>
  <p:notesMasterIdLst>
    <p:notesMasterId r:id="rId2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73" r:id="rId13"/>
    <p:sldId id="265" r:id="rId14"/>
    <p:sldId id="266" r:id="rId15"/>
    <p:sldId id="274" r:id="rId16"/>
    <p:sldId id="267" r:id="rId17"/>
    <p:sldId id="270" r:id="rId18"/>
    <p:sldId id="268" r:id="rId19"/>
    <p:sldId id="275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82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2C478-B71F-46C0-8DB8-E2F60D3FD68D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9518A-8512-4B90-9E25-0EA1604A939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inde00x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00" y="0"/>
            <a:ext cx="8458200" cy="6324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ssa.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434552" y="0"/>
            <a:ext cx="709448" cy="685800"/>
          </a:xfrm>
          <a:prstGeom prst="rect">
            <a:avLst/>
          </a:prstGeom>
        </p:spPr>
      </p:pic>
      <p:pic>
        <p:nvPicPr>
          <p:cNvPr id="7" name="Picture 6" descr="1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0"/>
            <a:ext cx="838200" cy="76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0865-BA88-4361-BFF4-E4FE5D90823D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A1CE8-A3B1-47A5-A097-B8B06CAA9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0865-BA88-4361-BFF4-E4FE5D90823D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A1CE8-A3B1-47A5-A097-B8B06CAA9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0865-BA88-4361-BFF4-E4FE5D90823D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A1CE8-A3B1-47A5-A097-B8B06CAA9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0865-BA88-4361-BFF4-E4FE5D90823D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A1CE8-A3B1-47A5-A097-B8B06CAA9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0865-BA88-4361-BFF4-E4FE5D90823D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A1CE8-A3B1-47A5-A097-B8B06CAA9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0865-BA88-4361-BFF4-E4FE5D90823D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A1CE8-A3B1-47A5-A097-B8B06CAA9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0865-BA88-4361-BFF4-E4FE5D90823D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A1CE8-A3B1-47A5-A097-B8B06CAA9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0865-BA88-4361-BFF4-E4FE5D90823D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A1CE8-A3B1-47A5-A097-B8B06CAA9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0865-BA88-4361-BFF4-E4FE5D90823D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A1CE8-A3B1-47A5-A097-B8B06CAA9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0865-BA88-4361-BFF4-E4FE5D90823D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A1CE8-A3B1-47A5-A097-B8B06CAA9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0865-BA88-4361-BFF4-E4FE5D90823D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A1CE8-A3B1-47A5-A097-B8B06CAA9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B0865-BA88-4361-BFF4-E4FE5D90823D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A1CE8-A3B1-47A5-A097-B8B06CAA9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538C-3916-49E9-A702-5E5F8D4D1688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8F109-0944-4DBF-B034-3184D5D39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538C-3916-49E9-A702-5E5F8D4D1688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8F109-0944-4DBF-B034-3184D5D39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538C-3916-49E9-A702-5E5F8D4D1688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8F109-0944-4DBF-B034-3184D5D39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538C-3916-49E9-A702-5E5F8D4D1688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8F109-0944-4DBF-B034-3184D5D39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538C-3916-49E9-A702-5E5F8D4D1688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8F109-0944-4DBF-B034-3184D5D39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538C-3916-49E9-A702-5E5F8D4D1688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8F109-0944-4DBF-B034-3184D5D39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538C-3916-49E9-A702-5E5F8D4D1688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8F109-0944-4DBF-B034-3184D5D39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538C-3916-49E9-A702-5E5F8D4D1688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8F109-0944-4DBF-B034-3184D5D39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538C-3916-49E9-A702-5E5F8D4D1688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8F109-0944-4DBF-B034-3184D5D39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538C-3916-49E9-A702-5E5F8D4D1688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8F109-0944-4DBF-B034-3184D5D39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2538C-3916-49E9-A702-5E5F8D4D1688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8F109-0944-4DBF-B034-3184D5D39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B0865-BA88-4361-BFF4-E4FE5D90823D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A1CE8-A3B1-47A5-A097-B8B06CAA9F2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2538C-3916-49E9-A702-5E5F8D4D1688}" type="datetimeFigureOut">
              <a:rPr lang="en-US" smtClean="0"/>
              <a:pPr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8F109-0944-4DBF-B034-3184D5D395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&#2439;&#2478;&#2503;&#2439;&#2482;&#2435;chitta_chakraborty@yahoo.com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4" Type="http://schemas.openxmlformats.org/officeDocument/2006/relationships/hyperlink" Target="mailto:chitta_chakraborty@yahoo.co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nde00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801"/>
            <a:ext cx="9110867" cy="617219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48000" y="1752600"/>
            <a:ext cx="5715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6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8400" y="0"/>
            <a:ext cx="4572000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</a:t>
            </a:r>
            <a:r>
              <a:rPr lang="en-US" sz="6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1066800"/>
            <a:ext cx="8797046" cy="5791200"/>
            <a:chOff x="0" y="1066800"/>
            <a:chExt cx="8797046" cy="5791200"/>
          </a:xfrm>
        </p:grpSpPr>
        <p:pic>
          <p:nvPicPr>
            <p:cNvPr id="3" name="Picture 2" descr="inde76x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066800"/>
              <a:ext cx="8797046" cy="5791200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1143000" y="1524000"/>
              <a:ext cx="6553200" cy="337323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bn-BD" sz="5400" b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চিত্ত রঞ্জন চক্রবর্তী </a:t>
              </a:r>
            </a:p>
            <a:p>
              <a:pPr algn="ctr"/>
              <a:r>
                <a:rPr lang="bn-BD" sz="3600" b="1" dirty="0" smtClean="0">
                  <a:solidFill>
                    <a:srgbClr val="1950FF"/>
                  </a:solidFill>
                  <a:latin typeface="NikoshBAN" pitchFamily="2" charset="0"/>
                  <a:cs typeface="NikoshBAN" pitchFamily="2" charset="0"/>
                </a:rPr>
                <a:t>সহকারী শিক্ষক (কম্পিউটার)</a:t>
              </a:r>
            </a:p>
            <a:p>
              <a:pPr algn="ctr"/>
              <a:r>
                <a:rPr lang="bn-BD" sz="2800" b="1" dirty="0" smtClean="0">
                  <a:solidFill>
                    <a:srgbClr val="7030A0"/>
                  </a:solidFill>
                  <a:latin typeface="NikoshBAN" pitchFamily="2" charset="0"/>
                  <a:cs typeface="NikoshBAN" pitchFamily="2" charset="0"/>
                </a:rPr>
                <a:t>বাইশ রশি শিব সুন্দরী একাডেমী</a:t>
              </a:r>
              <a:endParaRPr lang="bn-IN" sz="2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2800" b="1" dirty="0" smtClean="0">
                  <a:solidFill>
                    <a:srgbClr val="7030A0"/>
                  </a:solidFill>
                  <a:latin typeface="NikoshBAN" pitchFamily="2" charset="0"/>
                  <a:cs typeface="NikoshBAN" pitchFamily="2" charset="0"/>
                </a:rPr>
                <a:t> সদরপুর,ফরিদপুর।</a:t>
              </a:r>
              <a:endParaRPr lang="en-US" sz="2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>
                <a:spcBef>
                  <a:spcPct val="20000"/>
                </a:spcBef>
              </a:pPr>
              <a:r>
                <a:rPr lang="bn-BD" sz="2800" dirty="0" smtClean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</a:rPr>
                <a:t>মোবাইলঃ০১৭১৮৯০১৮৩৪</a:t>
              </a:r>
            </a:p>
            <a:p>
              <a:pPr algn="ctr">
                <a:spcBef>
                  <a:spcPct val="20000"/>
                </a:spcBef>
              </a:pPr>
              <a:r>
                <a:rPr lang="bn-BD" sz="2800" dirty="0" smtClean="0">
                  <a:latin typeface="NikoshBAN" pitchFamily="2" charset="0"/>
                  <a:cs typeface="NikoshBAN" pitchFamily="2" charset="0"/>
                  <a:hlinkClick r:id="rId3"/>
                </a:rPr>
                <a:t>ইমেইলঃ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  <a:hlinkClick r:id="rId3"/>
                </a:rPr>
                <a:t> </a:t>
              </a:r>
              <a:r>
                <a:rPr lang="en-US" sz="2400" dirty="0" err="1" smtClean="0">
                  <a:latin typeface="NikoshBAN" pitchFamily="2" charset="0"/>
                  <a:cs typeface="NikoshBAN" pitchFamily="2" charset="0"/>
                  <a:hlinkClick r:id="rId4"/>
                </a:rPr>
                <a:t>chitta_chakraborty@yahoo.com</a:t>
              </a:r>
              <a:endParaRPr lang="en-US" sz="48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228600"/>
            <a:ext cx="7162800" cy="12192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bn-IN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1676400"/>
            <a:ext cx="8001000" cy="3733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 </a:t>
            </a:r>
          </a:p>
          <a:p>
            <a:pPr algn="ctr"/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শ্রেণিঃ সপ্তম</a:t>
            </a:r>
          </a:p>
          <a:p>
            <a:pPr algn="ctr"/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অধ্যায়ঃ ২য়</a:t>
            </a:r>
          </a:p>
          <a:p>
            <a:pPr algn="ctr"/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পাঠঃ ১৬,১৭ ও ১৮ (পৃষ্ঠা-৩২ থেকে ৩৫)</a:t>
            </a:r>
          </a:p>
          <a:p>
            <a:pPr algn="ctr"/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 ৪০ মিনিট </a:t>
            </a:r>
          </a:p>
          <a:p>
            <a:pPr algn="ctr"/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তাং ২১/০৪/২০১৯ ইং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-gb-pendrive-500x5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09600"/>
            <a:ext cx="1905000" cy="1905000"/>
          </a:xfrm>
          <a:prstGeom prst="rect">
            <a:avLst/>
          </a:prstGeom>
        </p:spPr>
      </p:pic>
      <p:pic>
        <p:nvPicPr>
          <p:cNvPr id="3" name="Picture 2" descr="4g-lte-usb-modem-network-adapter-not-wit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133600"/>
            <a:ext cx="2362200" cy="2362200"/>
          </a:xfrm>
          <a:prstGeom prst="rect">
            <a:avLst/>
          </a:prstGeom>
        </p:spPr>
      </p:pic>
      <p:pic>
        <p:nvPicPr>
          <p:cNvPr id="4" name="Picture 3" descr="input-devices-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3276600"/>
            <a:ext cx="2735680" cy="1890106"/>
          </a:xfrm>
          <a:prstGeom prst="rect">
            <a:avLst/>
          </a:prstGeom>
        </p:spPr>
      </p:pic>
      <p:pic>
        <p:nvPicPr>
          <p:cNvPr id="5" name="Picture 4" descr="Keyboar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0" y="0"/>
            <a:ext cx="4167187" cy="2080613"/>
          </a:xfrm>
          <a:prstGeom prst="rect">
            <a:avLst/>
          </a:prstGeom>
        </p:spPr>
      </p:pic>
      <p:pic>
        <p:nvPicPr>
          <p:cNvPr id="6" name="Picture 5" descr="scann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8400" y="2357437"/>
            <a:ext cx="2143125" cy="2143125"/>
          </a:xfrm>
          <a:prstGeom prst="rect">
            <a:avLst/>
          </a:prstGeom>
        </p:spPr>
      </p:pic>
      <p:pic>
        <p:nvPicPr>
          <p:cNvPr id="7" name="Picture 6" descr="index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5600" y="1676400"/>
            <a:ext cx="2143125" cy="2143125"/>
          </a:xfrm>
          <a:prstGeom prst="rect">
            <a:avLst/>
          </a:prstGeom>
        </p:spPr>
      </p:pic>
      <p:pic>
        <p:nvPicPr>
          <p:cNvPr id="8" name="Picture 7" descr="220px-Epson-inkjet-printer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400" y="4419600"/>
            <a:ext cx="2833352" cy="220228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76600" y="5181600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ছবিতে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আমরা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কী দেখতে পারছি।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676400"/>
            <a:ext cx="8001000" cy="457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1.</a:t>
            </a:r>
            <a:r>
              <a:rPr lang="bn-IN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ইনপুট ও আউটপুট ডিভাইস ব্যাখ্যা করতে পারবে।</a:t>
            </a:r>
          </a:p>
          <a:p>
            <a:r>
              <a:rPr lang="bn-IN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আউটপুট ডিভাইস এর </a:t>
            </a:r>
            <a:r>
              <a:rPr lang="bn-IN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ব্যবহার করতে </a:t>
            </a:r>
            <a:r>
              <a:rPr lang="bn-IN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95400" y="381000"/>
            <a:ext cx="5181600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6000" u="sng" dirty="0" smtClean="0">
                <a:ln w="0"/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</a:t>
            </a:r>
            <a:r>
              <a:rPr lang="bn-BD" sz="6000" u="sng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bn-BD" sz="6000" u="sng" dirty="0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BD" sz="60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</a:t>
            </a:r>
            <a:r>
              <a:rPr lang="bn-BD" sz="6000" u="sng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pplevision_750_Display_17”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62000"/>
            <a:ext cx="2349500" cy="2041369"/>
          </a:xfrm>
          <a:prstGeom prst="rect">
            <a:avLst/>
          </a:prstGeom>
        </p:spPr>
      </p:pic>
      <p:pic>
        <p:nvPicPr>
          <p:cNvPr id="3" name="Picture 2" descr="LED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838200"/>
            <a:ext cx="2505075" cy="1819275"/>
          </a:xfrm>
          <a:prstGeom prst="rect">
            <a:avLst/>
          </a:prstGeom>
        </p:spPr>
      </p:pic>
      <p:pic>
        <p:nvPicPr>
          <p:cNvPr id="4" name="Picture 3" descr="PHILIPS-224-techshoho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762000"/>
            <a:ext cx="3067050" cy="22625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0" y="4953000"/>
            <a:ext cx="1219200" cy="1077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সিআরটি </a:t>
            </a:r>
          </a:p>
          <a:p>
            <a:r>
              <a:rPr lang="bn-IN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মনিটর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4724400"/>
            <a:ext cx="1447800" cy="1077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এলসিডি 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মনিটর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29400" y="4800600"/>
            <a:ext cx="1219200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এলইডি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মনিটর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4653E-6 L -0.33334 -0.233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" y="-1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08141E-6 L -0.31667 -0.2338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" y="-1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8.88067E-7 L 0.675 -0.2331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" y="-1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1Aj90XIH7L._SX425_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457200"/>
            <a:ext cx="5262563" cy="2971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3962400"/>
            <a:ext cx="5638800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ডট ম্যাট্রিক্স প্রিন্টার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0px-Epson-inkjet-prin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727657"/>
            <a:ext cx="5562600" cy="3082343"/>
          </a:xfrm>
          <a:prstGeom prst="rect">
            <a:avLst/>
          </a:prstGeom>
        </p:spPr>
      </p:pic>
      <p:pic>
        <p:nvPicPr>
          <p:cNvPr id="3" name="Picture 2" descr="400ML-Universal-Refill-Ink-kit-for-Epson-Canon-HP-Brother-Lexmark-DELL-Kodak-Inkjet-Printer-CISS.jpg_640x6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880057"/>
            <a:ext cx="2819400" cy="2819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3962400"/>
            <a:ext cx="5638800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ইঙ্কজেট প্রিন্টার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p-laserjet-p1108-laser-prin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477416"/>
            <a:ext cx="7086599" cy="46279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4992469"/>
            <a:ext cx="5638800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লেজার প্রিন্টার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0863" y="449263"/>
            <a:ext cx="5122862" cy="10215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 rot="10800000" flipV="1">
            <a:off x="457200" y="1743542"/>
            <a:ext cx="8297863" cy="193899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১।তোমাদের বিদ্যালয়ে ব্যবহারের জন্য কোন ধরনের প্রিন্টার উপযুক্ত , দলে আলোচনা করে যুক্তিসহ উপস্থাপন কর।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s.jpg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1752600" y="533400"/>
            <a:ext cx="2143125" cy="2143125"/>
          </a:xfrm>
          <a:prstGeom prst="rect">
            <a:avLst/>
          </a:prstGeom>
        </p:spPr>
      </p:pic>
      <p:pic>
        <p:nvPicPr>
          <p:cNvPr id="3" name="Picture 2" descr="inde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533400"/>
            <a:ext cx="2362200" cy="2362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3962400"/>
            <a:ext cx="5638800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স্পিকার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HA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152400"/>
            <a:ext cx="3655110" cy="4191000"/>
          </a:xfrm>
          <a:prstGeom prst="rect">
            <a:avLst/>
          </a:prstGeom>
        </p:spPr>
      </p:pic>
      <p:pic>
        <p:nvPicPr>
          <p:cNvPr id="3" name="Picture 2" descr="i5CDEU2iPnTUdtnH3cCQ4c-320-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914400"/>
            <a:ext cx="3048000" cy="2743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95400" y="4876800"/>
            <a:ext cx="5638800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হেডফোন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0863" y="449263"/>
            <a:ext cx="5122862" cy="10215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 rot="10800000" flipV="1">
            <a:off x="457200" y="2051318"/>
            <a:ext cx="8297863" cy="1323439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১। স্পিকার ও  হেডফোন এর কাজ কী ? জোড়ায় আলোচনা করে লিখ।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11h851053-epson-eh-tw5600-home-theatre-projector-righ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76200"/>
            <a:ext cx="7162800" cy="45862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4953000"/>
            <a:ext cx="5638800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মাল্টিমিডিয়া প্রজেক্টর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1026" name="Packager Shell Object" showAsIcon="1" r:id="rId3" imgW="914400" imgH="77148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752600"/>
            <a:ext cx="8146475" cy="10772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spc="50" dirty="0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bn-IN" sz="3200" spc="50" dirty="0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তুমি একটি ছবির ডিজিটাল প্রতিলিপি করতে চাও। এ ক্ষেত্রে কোন ডিভাইজটি ব্যবহার করবে </a:t>
            </a:r>
            <a:r>
              <a:rPr lang="bn-BD" sz="3200" spc="50" dirty="0" smtClean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en-US" sz="3200" spc="50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0801" y="457200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</a:t>
            </a:r>
            <a:r>
              <a:rPr lang="bn-BD" sz="54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ল্যায়ন </a:t>
            </a:r>
            <a:r>
              <a:rPr lang="bn-BD" sz="4400" b="1" spc="150" dirty="0" smtClean="0">
                <a:ln w="11430"/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2819400"/>
            <a:ext cx="807720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r>
              <a:rPr lang="bn-BD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bn-IN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মনিটর কত ধরনের?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3505200"/>
            <a:ext cx="8077200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টি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ইনপুট ও আউটপুট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ডিভাইজরের নাম বল?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4191000"/>
            <a:ext cx="8001000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মাল্টিমিডিয়া প্রজেক্টরের একটি কাজ উল্লেখ কর।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143000" y="533400"/>
            <a:ext cx="6324600" cy="11430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6000" b="0" i="0" u="none" strike="noStrike" kern="120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Kalpurush" panose="02000600000000000000" pitchFamily="2" charset="0"/>
                <a:ea typeface="+mn-ea"/>
                <a:cs typeface="Kalpurush" panose="02000600000000000000" pitchFamily="2" charset="0"/>
              </a:rPr>
              <a:t>বাড়ির কাজ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Kalpurush" panose="02000600000000000000" pitchFamily="2" charset="0"/>
              <a:ea typeface="+mn-ea"/>
              <a:cs typeface="Kalpurush" panose="020006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438400"/>
            <a:ext cx="7848600" cy="15696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যে ডিভাইসগুলো আলোচনা করা হলো এর বাইরে তোমাদের অভিজ্ঞতার আলোকে ইনপুট ও আউটপুট ডিভাইসের একটি তালিকা তৈ্রি করে উপস্থাপন কর।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index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524000"/>
            <a:ext cx="8229600" cy="3894138"/>
          </a:xfrm>
          <a:noFill/>
          <a:ln>
            <a:miter lim="800000"/>
            <a:headEnd/>
            <a:tailEnd/>
          </a:ln>
        </p:spPr>
      </p:pic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2784475" y="2071688"/>
            <a:ext cx="296267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bn-BD" sz="9600" dirty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solidFill>
                <a:schemeClr val="accent2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193</Words>
  <Application>Microsoft Office PowerPoint</Application>
  <PresentationFormat>On-screen Show (4:3)</PresentationFormat>
  <Paragraphs>43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Office Theme</vt:lpstr>
      <vt:lpstr>Custom Design</vt:lpstr>
      <vt:lpstr>1_Custom Design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PC</cp:lastModifiedBy>
  <cp:revision>31</cp:revision>
  <dcterms:created xsi:type="dcterms:W3CDTF">2006-08-16T00:00:00Z</dcterms:created>
  <dcterms:modified xsi:type="dcterms:W3CDTF">2019-04-21T05:35:52Z</dcterms:modified>
</cp:coreProperties>
</file>