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9" r:id="rId2"/>
    <p:sldId id="256" r:id="rId3"/>
    <p:sldId id="281" r:id="rId4"/>
    <p:sldId id="258" r:id="rId5"/>
    <p:sldId id="275" r:id="rId6"/>
    <p:sldId id="261" r:id="rId7"/>
    <p:sldId id="260" r:id="rId8"/>
    <p:sldId id="273" r:id="rId9"/>
    <p:sldId id="274" r:id="rId10"/>
    <p:sldId id="263" r:id="rId11"/>
    <p:sldId id="276" r:id="rId12"/>
    <p:sldId id="277" r:id="rId13"/>
    <p:sldId id="280" r:id="rId14"/>
    <p:sldId id="278" r:id="rId15"/>
    <p:sldId id="268" r:id="rId16"/>
    <p:sldId id="269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4B5E7-7521-40F0-BF01-852DE7E4B36C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E9A64-0D50-4D82-9856-9F7A9410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08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E9A64-0D50-4D82-9856-9F7A941027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95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488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8"/>
          <p:cNvSpPr/>
          <p:nvPr userDrawn="1"/>
        </p:nvSpPr>
        <p:spPr>
          <a:xfrm>
            <a:off x="-25788" y="-43801"/>
            <a:ext cx="12201539" cy="6858000"/>
          </a:xfrm>
          <a:prstGeom prst="frame">
            <a:avLst>
              <a:gd name="adj1" fmla="val 2294"/>
            </a:avLst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L-Shape 9"/>
          <p:cNvSpPr/>
          <p:nvPr userDrawn="1"/>
        </p:nvSpPr>
        <p:spPr>
          <a:xfrm rot="5400000">
            <a:off x="330637" y="-395613"/>
            <a:ext cx="2072707" cy="2758260"/>
          </a:xfrm>
          <a:prstGeom prst="corner">
            <a:avLst>
              <a:gd name="adj1" fmla="val 6429"/>
              <a:gd name="adj2" fmla="val 6868"/>
            </a:avLst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-Shape 10"/>
          <p:cNvSpPr/>
          <p:nvPr userDrawn="1"/>
        </p:nvSpPr>
        <p:spPr>
          <a:xfrm rot="16200000">
            <a:off x="9661009" y="4275683"/>
            <a:ext cx="2157809" cy="2881626"/>
          </a:xfrm>
          <a:prstGeom prst="corner">
            <a:avLst>
              <a:gd name="adj1" fmla="val 6140"/>
              <a:gd name="adj2" fmla="val 5810"/>
            </a:avLst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-Shape 11"/>
          <p:cNvSpPr/>
          <p:nvPr userDrawn="1"/>
        </p:nvSpPr>
        <p:spPr>
          <a:xfrm>
            <a:off x="-22867" y="4587596"/>
            <a:ext cx="2741692" cy="2210938"/>
          </a:xfrm>
          <a:prstGeom prst="corner">
            <a:avLst>
              <a:gd name="adj1" fmla="val 6407"/>
              <a:gd name="adj2" fmla="val 6153"/>
            </a:avLst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-Shape 12"/>
          <p:cNvSpPr/>
          <p:nvPr userDrawn="1"/>
        </p:nvSpPr>
        <p:spPr>
          <a:xfrm rot="10800000">
            <a:off x="9272196" y="-39189"/>
            <a:ext cx="2898191" cy="2072708"/>
          </a:xfrm>
          <a:prstGeom prst="corner">
            <a:avLst>
              <a:gd name="adj1" fmla="val 6499"/>
              <a:gd name="adj2" fmla="val 7057"/>
            </a:avLst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4-Point Star 1"/>
          <p:cNvSpPr/>
          <p:nvPr userDrawn="1"/>
        </p:nvSpPr>
        <p:spPr>
          <a:xfrm>
            <a:off x="6408397" y="-53840"/>
            <a:ext cx="2474966" cy="162022"/>
          </a:xfrm>
          <a:prstGeom prst="star4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 userDrawn="1"/>
        </p:nvSpPr>
        <p:spPr>
          <a:xfrm>
            <a:off x="3115605" y="-53840"/>
            <a:ext cx="2474967" cy="168047"/>
          </a:xfrm>
          <a:prstGeom prst="star4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4-Point Star 14"/>
          <p:cNvSpPr/>
          <p:nvPr userDrawn="1"/>
        </p:nvSpPr>
        <p:spPr>
          <a:xfrm>
            <a:off x="4935946" y="-53840"/>
            <a:ext cx="2474966" cy="162021"/>
          </a:xfrm>
          <a:prstGeom prst="star4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4-Point Star 15"/>
          <p:cNvSpPr/>
          <p:nvPr userDrawn="1"/>
        </p:nvSpPr>
        <p:spPr>
          <a:xfrm>
            <a:off x="6165098" y="6638837"/>
            <a:ext cx="2961564" cy="181502"/>
          </a:xfrm>
          <a:prstGeom prst="star4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 userDrawn="1"/>
        </p:nvSpPr>
        <p:spPr>
          <a:xfrm>
            <a:off x="4695554" y="6646460"/>
            <a:ext cx="2974487" cy="190029"/>
          </a:xfrm>
          <a:prstGeom prst="star4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4-Point Star 17"/>
          <p:cNvSpPr/>
          <p:nvPr userDrawn="1"/>
        </p:nvSpPr>
        <p:spPr>
          <a:xfrm>
            <a:off x="2872307" y="6638837"/>
            <a:ext cx="2961564" cy="186507"/>
          </a:xfrm>
          <a:prstGeom prst="star4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110512" y="94533"/>
            <a:ext cx="1563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২৫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অক্টোব</a:t>
            </a:r>
            <a:r>
              <a:rPr lang="en-US" sz="1800" baseline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২০১৯</a:t>
            </a:r>
            <a:endParaRPr lang="en-US" sz="18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9263131" y="6263271"/>
            <a:ext cx="2768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মীর্জা</a:t>
            </a:r>
            <a:r>
              <a:rPr lang="en-US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800" baseline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স্যার</a:t>
            </a:r>
            <a:r>
              <a:rPr lang="en-US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; </a:t>
            </a:r>
            <a:r>
              <a:rPr lang="en-US" sz="1800" baseline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কন্টেন্ট</a:t>
            </a:r>
            <a:r>
              <a:rPr lang="en-US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৩৪, </a:t>
            </a:r>
            <a:r>
              <a:rPr lang="en-US" sz="1800" baseline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সিরাজগঞ্জ</a:t>
            </a:r>
            <a:endParaRPr lang="en-US" sz="18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67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5536" y="1428234"/>
            <a:ext cx="7904728" cy="707886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 algn="ctr"/>
            <a:r>
              <a:rPr lang="en-US" sz="4000" b="1" dirty="0" err="1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4000" b="1" dirty="0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Slide </a:t>
            </a:r>
            <a:r>
              <a:rPr lang="en-US" sz="4000" b="1" dirty="0" err="1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4000" b="1" dirty="0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শুধু</a:t>
            </a:r>
            <a:r>
              <a:rPr lang="en-US" sz="4000" b="1" dirty="0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মাত্র</a:t>
            </a:r>
            <a:r>
              <a:rPr lang="en-US" sz="4000" b="1" dirty="0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সন্মানিত</a:t>
            </a:r>
            <a:r>
              <a:rPr lang="en-US" sz="4000" b="1" dirty="0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শিক্ষকদের</a:t>
            </a:r>
            <a:r>
              <a:rPr lang="en-US" sz="4000" b="1" dirty="0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n/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endParaRPr lang="en-US" sz="4000" b="1" dirty="0">
              <a:ln/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22400" y="2804636"/>
            <a:ext cx="9271000" cy="2554545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কন্টেন্টটি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Slide show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চাইলে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Shift</a:t>
            </a:r>
            <a:r>
              <a:rPr lang="en-US" sz="3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চেপে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ধরে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F</a:t>
            </a:r>
            <a:r>
              <a:rPr lang="en-US" sz="32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NikoshBAN" panose="02000000000000000000" pitchFamily="2" charset="0"/>
              </a:rPr>
              <a:t>5</a:t>
            </a:r>
            <a:r>
              <a:rPr lang="en-US" sz="32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বাটন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একবার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চাপলে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পুরো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কন্টেন্টটি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Presentation</a:t>
            </a:r>
            <a:r>
              <a:rPr lang="en-US" sz="32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থাকবে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প্রয়োজনীয়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Slide notes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গুলোতে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নির্দেশনা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দেওয়া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32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Slide notes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অনুযায়ী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পাঠদান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করলে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পাঠটি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ফলপ্রসু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</a:p>
          <a:p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কৌশল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পাঠদান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পারেন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79476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03464" y="363761"/>
            <a:ext cx="2521974" cy="769441"/>
          </a:xfrm>
          <a:prstGeom prst="rect">
            <a:avLst/>
          </a:prstGeom>
          <a:noFill/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77" y="1336072"/>
            <a:ext cx="8204548" cy="4137386"/>
          </a:xfrm>
          <a:prstGeom prst="rect">
            <a:avLst/>
          </a:prstGeom>
          <a:ln w="5715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5" name="Rectangle 4"/>
          <p:cNvSpPr/>
          <p:nvPr/>
        </p:nvSpPr>
        <p:spPr>
          <a:xfrm>
            <a:off x="2897934" y="5676328"/>
            <a:ext cx="5933034" cy="64633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ভৌত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উপাদান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গুলোর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80403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3158" y="4995238"/>
            <a:ext cx="7570428" cy="1077218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as-I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লো</a:t>
            </a:r>
            <a:r>
              <a:rPr lang="as-I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কসংশ্লেষণ প্রক্রি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য়ায়</a:t>
            </a:r>
            <a:r>
              <a:rPr lang="as-I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নিজের খাদ্য তৈরি করতে </a:t>
            </a:r>
            <a:r>
              <a:rPr lang="as-I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পারে 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as-IN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সমস্ত উদ্ভিদকে উৎপাদক বলে।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95843" y="324129"/>
            <a:ext cx="5565058" cy="76944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পুকুরের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সচিত্র</a:t>
            </a:r>
            <a:endParaRPr lang="en-US" sz="4400" dirty="0"/>
          </a:p>
        </p:txBody>
      </p:sp>
      <p:grpSp>
        <p:nvGrpSpPr>
          <p:cNvPr id="2" name="Group 1"/>
          <p:cNvGrpSpPr/>
          <p:nvPr/>
        </p:nvGrpSpPr>
        <p:grpSpPr>
          <a:xfrm>
            <a:off x="1054100" y="1319038"/>
            <a:ext cx="10735293" cy="3451124"/>
            <a:chOff x="1054100" y="1369142"/>
            <a:chExt cx="10735293" cy="3451124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2" r="9524"/>
            <a:stretch/>
          </p:blipFill>
          <p:spPr>
            <a:xfrm>
              <a:off x="1054100" y="1369142"/>
              <a:ext cx="9048544" cy="3451124"/>
            </a:xfrm>
            <a:prstGeom prst="rect">
              <a:avLst/>
            </a:prstGeom>
            <a:ln w="57150" cap="sq" cmpd="thickThin">
              <a:solidFill>
                <a:srgbClr val="7030A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</p:pic>
        <p:grpSp>
          <p:nvGrpSpPr>
            <p:cNvPr id="32" name="Group 31"/>
            <p:cNvGrpSpPr/>
            <p:nvPr/>
          </p:nvGrpSpPr>
          <p:grpSpPr>
            <a:xfrm>
              <a:off x="2841523" y="1696229"/>
              <a:ext cx="8947870" cy="1183512"/>
              <a:chOff x="2841523" y="1696229"/>
              <a:chExt cx="8947870" cy="1183512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10639719" y="1696229"/>
                <a:ext cx="114967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as-IN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উৎপাদক</a:t>
                </a:r>
                <a:endParaRPr lang="en-US" sz="2800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0639719" y="2356521"/>
                <a:ext cx="114967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as-IN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উৎপাদক</a:t>
                </a:r>
                <a:endParaRPr lang="en-US" sz="2800" dirty="0"/>
              </a:p>
            </p:txBody>
          </p:sp>
          <p:cxnSp>
            <p:nvCxnSpPr>
              <p:cNvPr id="27" name="Straight Arrow Connector 26"/>
              <p:cNvCxnSpPr>
                <a:endCxn id="24" idx="1"/>
              </p:cNvCxnSpPr>
              <p:nvPr/>
            </p:nvCxnSpPr>
            <p:spPr>
              <a:xfrm>
                <a:off x="2841523" y="1898848"/>
                <a:ext cx="7798196" cy="58991"/>
              </a:xfrm>
              <a:prstGeom prst="straightConnector1">
                <a:avLst/>
              </a:prstGeom>
              <a:ln w="28575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7256206" y="2618131"/>
                <a:ext cx="3383513" cy="0"/>
              </a:xfrm>
              <a:prstGeom prst="straightConnector1">
                <a:avLst/>
              </a:prstGeom>
              <a:ln w="28575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1771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20877" y="5017916"/>
            <a:ext cx="9425154" cy="1077218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as-IN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 যে সব উপাদান উৎপাদকের তৈরি খাদ্য উপাদানের উপর </a:t>
            </a:r>
            <a:r>
              <a:rPr lang="as-IN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নির্ভরশীল </a:t>
            </a:r>
            <a:r>
              <a:rPr lang="as-IN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সেসব জীবকে খাদক বলে।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62754" y="286843"/>
            <a:ext cx="5751749" cy="76944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পুকুরের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সচিত্র</a:t>
            </a:r>
            <a:endParaRPr lang="en-US" sz="44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20877" y="1264203"/>
            <a:ext cx="10670763" cy="3545793"/>
            <a:chOff x="707924" y="1209368"/>
            <a:chExt cx="10965729" cy="365835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2" r="9524"/>
            <a:stretch/>
          </p:blipFill>
          <p:spPr>
            <a:xfrm>
              <a:off x="707924" y="1209369"/>
              <a:ext cx="9660193" cy="3658356"/>
            </a:xfrm>
            <a:prstGeom prst="rect">
              <a:avLst/>
            </a:prstGeom>
            <a:ln w="57150" cap="sq" cmpd="thickThin">
              <a:solidFill>
                <a:srgbClr val="7030A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</p:pic>
        <p:sp>
          <p:nvSpPr>
            <p:cNvPr id="2" name="Rectangle 1"/>
            <p:cNvSpPr/>
            <p:nvPr/>
          </p:nvSpPr>
          <p:spPr>
            <a:xfrm>
              <a:off x="10766032" y="1209368"/>
              <a:ext cx="907621" cy="584775"/>
            </a:xfrm>
            <a:prstGeom prst="rect">
              <a:avLst/>
            </a:prstGeom>
            <a:ln w="57150"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txBody>
            <a:bodyPr wrap="none">
              <a:spAutoFit/>
            </a:bodyPr>
            <a:lstStyle/>
            <a:p>
              <a:r>
                <a:rPr lang="as-IN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খাদক</a:t>
              </a:r>
              <a:endParaRPr lang="en-US" sz="3200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8465574" y="1607574"/>
              <a:ext cx="2477729" cy="1519083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triangle"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5412658" y="1794143"/>
              <a:ext cx="5206181" cy="1553742"/>
            </a:xfrm>
            <a:prstGeom prst="line">
              <a:avLst/>
            </a:prstGeom>
            <a:ln w="57150"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7860890" y="1794143"/>
              <a:ext cx="2757949" cy="2143676"/>
            </a:xfrm>
            <a:prstGeom prst="line">
              <a:avLst/>
            </a:prstGeom>
            <a:ln w="57150"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921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0394" y="400833"/>
            <a:ext cx="2012089" cy="646331"/>
          </a:xfrm>
          <a:prstGeom prst="rect">
            <a:avLst/>
          </a:prstGeom>
          <a:noFill/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115" y="1281773"/>
            <a:ext cx="8492646" cy="4054315"/>
          </a:xfrm>
          <a:prstGeom prst="rect">
            <a:avLst/>
          </a:prstGeom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6" name="Rectangle 5"/>
          <p:cNvSpPr/>
          <p:nvPr/>
        </p:nvSpPr>
        <p:spPr>
          <a:xfrm>
            <a:off x="1860115" y="5609741"/>
            <a:ext cx="5719148" cy="584775"/>
          </a:xfrm>
          <a:prstGeom prst="rect">
            <a:avLst/>
          </a:prstGeom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উৎপাদক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খাদ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কের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484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9557" y="4942558"/>
            <a:ext cx="8603227" cy="1200329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কোনো বাস্তুতন্ত্রে মৃত জীবের কলাভুক্ত জটিল জৈব যৌগগুলোকে বিশ্লিষ্ট বা বি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য়ো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জিত করে তা থেকে কিছু অংশ নিজেরা শোষণ করে এবং বাকি অংশের জটিল যৌগগুলোকে ভেঙে সরল জৈব যৌগে পরিণত করে পরিবেশে ফিরি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য়ে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 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তাকে বি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য়ো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জক ব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লে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2844760" y="296579"/>
            <a:ext cx="5558854" cy="76944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পুকুরের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সচিত্র</a:t>
            </a:r>
            <a:endParaRPr lang="en-US" sz="4400" dirty="0"/>
          </a:p>
        </p:txBody>
      </p:sp>
      <p:grpSp>
        <p:nvGrpSpPr>
          <p:cNvPr id="10" name="Group 9"/>
          <p:cNvGrpSpPr/>
          <p:nvPr/>
        </p:nvGrpSpPr>
        <p:grpSpPr>
          <a:xfrm>
            <a:off x="989557" y="1257280"/>
            <a:ext cx="10927927" cy="3465032"/>
            <a:chOff x="796411" y="1259496"/>
            <a:chExt cx="11121073" cy="361832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72" r="9524"/>
            <a:stretch/>
          </p:blipFill>
          <p:spPr>
            <a:xfrm>
              <a:off x="796411" y="1259496"/>
              <a:ext cx="9433090" cy="3618328"/>
            </a:xfrm>
            <a:prstGeom prst="rect">
              <a:avLst/>
            </a:prstGeom>
            <a:ln w="57150" cap="sq" cmpd="thickThin">
              <a:solidFill>
                <a:srgbClr val="7030A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</p:pic>
        <p:grpSp>
          <p:nvGrpSpPr>
            <p:cNvPr id="9" name="Group 8"/>
            <p:cNvGrpSpPr/>
            <p:nvPr/>
          </p:nvGrpSpPr>
          <p:grpSpPr>
            <a:xfrm>
              <a:off x="3537758" y="4108537"/>
              <a:ext cx="8379726" cy="543921"/>
              <a:chOff x="3537758" y="4108537"/>
              <a:chExt cx="8379726" cy="543921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0569013" y="4108537"/>
                <a:ext cx="1348471" cy="5439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as-IN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বি</a:t>
                </a:r>
                <a:r>
                  <a:rPr lang="en-US" sz="280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য়ো</a:t>
                </a:r>
                <a:r>
                  <a:rPr lang="as-IN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জক </a:t>
                </a:r>
                <a:endParaRPr lang="en-US" sz="2800" dirty="0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 flipV="1">
                <a:off x="3537758" y="4390848"/>
                <a:ext cx="7134495" cy="33670"/>
              </a:xfrm>
              <a:prstGeom prst="straightConnector1">
                <a:avLst/>
              </a:prstGeom>
              <a:ln w="38100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196990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65130" y="2350686"/>
            <a:ext cx="5918608" cy="64633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উৎপাদকের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বলো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65130" y="3487616"/>
            <a:ext cx="5739072" cy="64633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খাদকের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বলো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65130" y="4523451"/>
            <a:ext cx="6526146" cy="64633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৩.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বিয়োজকের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বলো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040808" y="551145"/>
            <a:ext cx="8367252" cy="1308942"/>
            <a:chOff x="1951293" y="551146"/>
            <a:chExt cx="8367252" cy="1308942"/>
          </a:xfrm>
        </p:grpSpPr>
        <p:sp>
          <p:nvSpPr>
            <p:cNvPr id="4" name="Down Ribbon 3"/>
            <p:cNvSpPr/>
            <p:nvPr/>
          </p:nvSpPr>
          <p:spPr>
            <a:xfrm>
              <a:off x="1951293" y="551146"/>
              <a:ext cx="8367252" cy="1308942"/>
            </a:xfrm>
            <a:prstGeom prst="ribbon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4949583" y="701987"/>
              <a:ext cx="2190023" cy="11079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66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মূল্যায়ন</a:t>
              </a:r>
              <a:endParaRPr lang="en-US" sz="6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63212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663518" y="371389"/>
            <a:ext cx="7017366" cy="911997"/>
            <a:chOff x="3333134" y="451179"/>
            <a:chExt cx="5250426" cy="1135626"/>
          </a:xfrm>
          <a:solidFill>
            <a:srgbClr val="7030A0"/>
          </a:solidFill>
        </p:grpSpPr>
        <p:sp>
          <p:nvSpPr>
            <p:cNvPr id="4" name="Down Ribbon 3"/>
            <p:cNvSpPr/>
            <p:nvPr/>
          </p:nvSpPr>
          <p:spPr>
            <a:xfrm>
              <a:off x="3333134" y="451179"/>
              <a:ext cx="5250426" cy="1135626"/>
            </a:xfrm>
            <a:prstGeom prst="ribb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074240" y="588954"/>
              <a:ext cx="3768213" cy="9233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বাড়ীর</a:t>
              </a:r>
              <a:r>
                <a:rPr lang="en-US" sz="5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5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কাজ</a:t>
              </a:r>
              <a:endParaRPr lang="en-US" sz="54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778" y="1473378"/>
            <a:ext cx="9068844" cy="3911600"/>
          </a:xfrm>
          <a:prstGeom prst="rect">
            <a:avLst/>
          </a:prstGeom>
          <a:ln w="5715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3" name="Rectangle 2"/>
          <p:cNvSpPr/>
          <p:nvPr/>
        </p:nvSpPr>
        <p:spPr>
          <a:xfrm>
            <a:off x="3053735" y="5587497"/>
            <a:ext cx="5975966" cy="707886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পুকুরের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সচিত্র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78416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15022" y="599213"/>
            <a:ext cx="6423943" cy="830997"/>
          </a:xfrm>
          <a:prstGeom prst="rect">
            <a:avLst/>
          </a:prstGeom>
          <a:noFill/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ক্লাসে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60" y="1715022"/>
            <a:ext cx="9031266" cy="4293420"/>
          </a:xfrm>
          <a:prstGeom prst="rect">
            <a:avLst/>
          </a:prstGeom>
          <a:ln w="5715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</p:spTree>
    <p:extLst>
      <p:ext uri="{BB962C8B-B14F-4D97-AF65-F5344CB8AC3E}">
        <p14:creationId xmlns:p14="http://schemas.microsoft.com/office/powerpoint/2010/main" val="327972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2011" y="636815"/>
            <a:ext cx="6049108" cy="769441"/>
          </a:xfrm>
          <a:prstGeom prst="rect">
            <a:avLst/>
          </a:prstGeom>
          <a:noFill/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127" y="1716548"/>
            <a:ext cx="7978877" cy="4365523"/>
          </a:xfrm>
          <a:prstGeom prst="rect">
            <a:avLst/>
          </a:prstGeom>
          <a:ln w="5715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</p:spTree>
    <p:extLst>
      <p:ext uri="{BB962C8B-B14F-4D97-AF65-F5344CB8AC3E}">
        <p14:creationId xmlns:p14="http://schemas.microsoft.com/office/powerpoint/2010/main" val="31269145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8113BDD-90A8-40BA-B5A2-4FFAB78EA0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426" y="1765037"/>
            <a:ext cx="1626233" cy="1869464"/>
          </a:xfrm>
          <a:prstGeom prst="rect">
            <a:avLst/>
          </a:prstGeom>
          <a:solidFill>
            <a:srgbClr val="7030A0"/>
          </a:solidFill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240" y="1772364"/>
            <a:ext cx="1488539" cy="1869464"/>
          </a:xfrm>
          <a:prstGeom prst="rect">
            <a:avLst/>
          </a:prstGeom>
          <a:solidFill>
            <a:srgbClr val="7030A0"/>
          </a:solidFill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</p:pic>
      <p:sp>
        <p:nvSpPr>
          <p:cNvPr id="9" name="Rectangle 8"/>
          <p:cNvSpPr/>
          <p:nvPr/>
        </p:nvSpPr>
        <p:spPr>
          <a:xfrm>
            <a:off x="7681495" y="3902746"/>
            <a:ext cx="3642034" cy="2062103"/>
          </a:xfrm>
          <a:prstGeom prst="rect">
            <a:avLst/>
          </a:prstGeom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>
            <a:spAutoFit/>
          </a:bodyPr>
          <a:lstStyle/>
          <a:p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শ্রেনি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নবম-দশ</a:t>
            </a:r>
            <a:r>
              <a:rPr lang="as-IN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জীববিজ্ঞান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য়: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ত্রয়োদশ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জীবের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পরিবেশ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) 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য়: ৫০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তারিখ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 ০৭-১০-২০১৯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5322" y="3865168"/>
            <a:ext cx="5106443" cy="2215991"/>
          </a:xfrm>
          <a:prstGeom prst="rect">
            <a:avLst/>
          </a:prstGeom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মীর্জা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মাহফুজুল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এস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সি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,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এড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)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এন্ড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এম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এ (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বাংলা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উত্তর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সারটিয়া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ইসলামিয়া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শিয়ালকোল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িরা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জগ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ঞ্জ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দর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স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িরা</a:t>
            </a:r>
            <a:r>
              <a:rPr lang="as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জগ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ঞ্জ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mmislam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NikoshBAN" panose="02000000000000000000" pitchFamily="2" charset="0"/>
              </a:rPr>
              <a:t>686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@gmail.com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536554" y="400834"/>
            <a:ext cx="7226300" cy="1476940"/>
            <a:chOff x="2686866" y="346422"/>
            <a:chExt cx="7226300" cy="1243047"/>
          </a:xfrm>
          <a:solidFill>
            <a:srgbClr val="7030A0"/>
          </a:solidFill>
        </p:grpSpPr>
        <p:sp>
          <p:nvSpPr>
            <p:cNvPr id="3" name="Down Ribbon 2"/>
            <p:cNvSpPr/>
            <p:nvPr/>
          </p:nvSpPr>
          <p:spPr>
            <a:xfrm>
              <a:off x="2686866" y="346422"/>
              <a:ext cx="7226300" cy="1052288"/>
            </a:xfrm>
            <a:prstGeom prst="ribb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87610" y="573806"/>
              <a:ext cx="2215671" cy="1015663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/>
              <a:r>
                <a:rPr lang="en-US" sz="6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প</a:t>
              </a:r>
              <a:r>
                <a:rPr lang="as-IN" sz="6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র</a:t>
              </a:r>
              <a:r>
                <a:rPr lang="en-US" sz="6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ি</a:t>
              </a:r>
              <a:r>
                <a:rPr lang="as-IN" sz="6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চ</a:t>
              </a:r>
              <a:r>
                <a:rPr lang="en-US" sz="60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িতি</a:t>
              </a:r>
              <a:endPara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13" name="Up-Down Arrow 12"/>
          <p:cNvSpPr/>
          <p:nvPr/>
        </p:nvSpPr>
        <p:spPr>
          <a:xfrm>
            <a:off x="6615263" y="1943677"/>
            <a:ext cx="161318" cy="4137482"/>
          </a:xfrm>
          <a:prstGeom prst="upDownArrow">
            <a:avLst/>
          </a:prstGeom>
          <a:solidFill>
            <a:srgbClr val="7030A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-Down Arrow 13"/>
          <p:cNvSpPr/>
          <p:nvPr/>
        </p:nvSpPr>
        <p:spPr>
          <a:xfrm>
            <a:off x="6441509" y="2861039"/>
            <a:ext cx="120955" cy="3220120"/>
          </a:xfrm>
          <a:prstGeom prst="up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-Down Arrow 14"/>
          <p:cNvSpPr/>
          <p:nvPr/>
        </p:nvSpPr>
        <p:spPr>
          <a:xfrm>
            <a:off x="6829380" y="2861039"/>
            <a:ext cx="132906" cy="3216874"/>
          </a:xfrm>
          <a:prstGeom prst="upDownArrow">
            <a:avLst/>
          </a:prstGeom>
          <a:solidFill>
            <a:srgbClr val="7030A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73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415" y="1339393"/>
            <a:ext cx="8981162" cy="3967316"/>
          </a:xfrm>
          <a:prstGeom prst="rect">
            <a:avLst/>
          </a:prstGeom>
          <a:solidFill>
            <a:srgbClr val="7030A0"/>
          </a:solidFill>
          <a:ln w="57150" cap="sq">
            <a:solidFill>
              <a:srgbClr val="7030A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cross"/>
            <a:extrusionClr>
              <a:srgbClr val="000000"/>
            </a:extrusionClr>
          </a:sp3d>
        </p:spPr>
      </p:pic>
      <p:sp>
        <p:nvSpPr>
          <p:cNvPr id="3" name="Rectangle 2"/>
          <p:cNvSpPr/>
          <p:nvPr/>
        </p:nvSpPr>
        <p:spPr>
          <a:xfrm>
            <a:off x="2686011" y="5557822"/>
            <a:ext cx="6819970" cy="584775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উপরের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কিসের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পাচ্ছি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2737300" y="381469"/>
            <a:ext cx="6717395" cy="76944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algn="ctr"/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এসো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দেখে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চিন্তা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বলি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….</a:t>
            </a:r>
          </a:p>
        </p:txBody>
      </p:sp>
    </p:spTree>
    <p:extLst>
      <p:ext uri="{BB962C8B-B14F-4D97-AF65-F5344CB8AC3E}">
        <p14:creationId xmlns:p14="http://schemas.microsoft.com/office/powerpoint/2010/main" val="130931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512" y="1344324"/>
            <a:ext cx="8868428" cy="4004289"/>
          </a:xfrm>
          <a:prstGeom prst="rect">
            <a:avLst/>
          </a:prstGeom>
          <a:ln w="57150" cap="sq">
            <a:solidFill>
              <a:srgbClr val="7030A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cross"/>
            <a:extrusionClr>
              <a:srgbClr val="000000"/>
            </a:extrusionClr>
          </a:sp3d>
        </p:spPr>
      </p:pic>
      <p:sp>
        <p:nvSpPr>
          <p:cNvPr id="3" name="Rectangle 2"/>
          <p:cNvSpPr/>
          <p:nvPr/>
        </p:nvSpPr>
        <p:spPr>
          <a:xfrm>
            <a:off x="2695514" y="399318"/>
            <a:ext cx="6422427" cy="76944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algn="ctr"/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এসো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দেখে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চিন্তা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বলি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….</a:t>
            </a:r>
          </a:p>
        </p:txBody>
      </p:sp>
      <p:sp>
        <p:nvSpPr>
          <p:cNvPr id="4" name="Rectangle 3"/>
          <p:cNvSpPr/>
          <p:nvPr/>
        </p:nvSpPr>
        <p:spPr>
          <a:xfrm>
            <a:off x="2426196" y="5536705"/>
            <a:ext cx="6961060" cy="646331"/>
          </a:xfrm>
          <a:prstGeom prst="rect">
            <a:avLst/>
          </a:prstGeom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উপরের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কিসের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পাচ্ছি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118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72100" y="593664"/>
            <a:ext cx="3978974" cy="76944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16" r="1164" b="12842"/>
          <a:stretch/>
        </p:blipFill>
        <p:spPr>
          <a:xfrm>
            <a:off x="1099574" y="1712264"/>
            <a:ext cx="9924026" cy="4129736"/>
          </a:xfrm>
          <a:prstGeom prst="rect">
            <a:avLst/>
          </a:prstGeom>
          <a:ln w="57150">
            <a:solidFill>
              <a:srgbClr val="7030A0"/>
            </a:solidFill>
          </a:ln>
          <a:effectLst>
            <a:softEdge rad="1125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587" y="2988220"/>
            <a:ext cx="3086918" cy="1240727"/>
          </a:xfrm>
          <a:prstGeom prst="rect">
            <a:avLst/>
          </a:prstGeom>
          <a:ln w="57150" cap="sq">
            <a:solidFill>
              <a:srgbClr val="FFC0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relaxedInset"/>
            <a:extrusionClr>
              <a:srgbClr val="000000"/>
            </a:extrusionClr>
          </a:sp3d>
        </p:spPr>
      </p:pic>
      <p:sp>
        <p:nvSpPr>
          <p:cNvPr id="2" name="Rectangle 1"/>
          <p:cNvSpPr/>
          <p:nvPr/>
        </p:nvSpPr>
        <p:spPr>
          <a:xfrm>
            <a:off x="6658312" y="1933027"/>
            <a:ext cx="1893467" cy="923330"/>
          </a:xfrm>
          <a:prstGeom prst="rect">
            <a:avLst/>
          </a:prstGeom>
          <a:ln w="5715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r>
              <a:rPr lang="as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</a:t>
            </a:r>
            <a:r>
              <a:rPr lang="en-US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48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04669" y="2533125"/>
            <a:ext cx="5497260" cy="707886"/>
          </a:xfrm>
          <a:prstGeom prst="rect">
            <a:avLst/>
          </a:prstGeom>
          <a:noFill/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…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67301" y="3700262"/>
            <a:ext cx="7771997" cy="1569660"/>
          </a:xfrm>
          <a:prstGeom prst="rect">
            <a:avLst/>
          </a:prstGeom>
          <a:noFill/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উপাদানসমূহের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৩.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পুকুরের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সচিত্র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166368" y="820264"/>
            <a:ext cx="7173865" cy="1253611"/>
            <a:chOff x="5235675" y="1479363"/>
            <a:chExt cx="4630993" cy="1253611"/>
          </a:xfrm>
          <a:solidFill>
            <a:srgbClr val="7030A0"/>
          </a:solidFill>
        </p:grpSpPr>
        <p:sp>
          <p:nvSpPr>
            <p:cNvPr id="6" name="Down Ribbon 5"/>
            <p:cNvSpPr/>
            <p:nvPr/>
          </p:nvSpPr>
          <p:spPr>
            <a:xfrm>
              <a:off x="5235675" y="1479363"/>
              <a:ext cx="4630993" cy="1194619"/>
            </a:xfrm>
            <a:prstGeom prst="ribb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386050" y="1717311"/>
              <a:ext cx="2330245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শিখনফল</a:t>
              </a:r>
              <a:endPara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7382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248334" y="314565"/>
            <a:ext cx="1439818" cy="76944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r>
              <a:rPr lang="en-US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874785" y="4779286"/>
            <a:ext cx="10186914" cy="1384995"/>
          </a:xfrm>
          <a:prstGeom prst="rect">
            <a:avLst/>
          </a:prstGeom>
          <a:noFill/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ভূপৃষ্ঠের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কোনো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একককে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বোঝায়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যেখানে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জড়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,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খাদ্য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উৎপাদনকারী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সবুজ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উদ্ভিদ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খাদ্যের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উদ্ভিদের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নির্ভরশীল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প্রাণী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মৃত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জীবদেহ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পরিবেশে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মিশিয়ে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দেওয়ার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অনুজীব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এসব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উপাদানের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মধ্যে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যথাযথ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আন্তঃসম্পর্ক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বর্তমান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597" y="1288312"/>
            <a:ext cx="8775291" cy="3274142"/>
          </a:xfrm>
          <a:prstGeom prst="rect">
            <a:avLst/>
          </a:prstGeom>
          <a:ln w="5715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</p:spTree>
    <p:extLst>
      <p:ext uri="{BB962C8B-B14F-4D97-AF65-F5344CB8AC3E}">
        <p14:creationId xmlns:p14="http://schemas.microsoft.com/office/powerpoint/2010/main" val="19255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24751" y="861241"/>
            <a:ext cx="4242616" cy="646331"/>
          </a:xfrm>
          <a:prstGeom prst="rect">
            <a:avLst/>
          </a:prstGeom>
          <a:ln w="5715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বাস্তুতন্ত্রের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উপাদানসমূহ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যথাঃ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2458" r="6153" b="5229"/>
          <a:stretch/>
        </p:blipFill>
        <p:spPr>
          <a:xfrm>
            <a:off x="1211827" y="1882876"/>
            <a:ext cx="9468463" cy="4026311"/>
          </a:xfrm>
          <a:prstGeom prst="rect">
            <a:avLst/>
          </a:prstGeom>
          <a:ln w="5715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</p:spTree>
    <p:extLst>
      <p:ext uri="{BB962C8B-B14F-4D97-AF65-F5344CB8AC3E}">
        <p14:creationId xmlns:p14="http://schemas.microsoft.com/office/powerpoint/2010/main" val="383515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368</Words>
  <Application>Microsoft Office PowerPoint</Application>
  <PresentationFormat>Widescreen</PresentationFormat>
  <Paragraphs>53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Corbel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145</cp:revision>
  <dcterms:created xsi:type="dcterms:W3CDTF">2019-10-07T08:47:51Z</dcterms:created>
  <dcterms:modified xsi:type="dcterms:W3CDTF">2019-10-25T17:14:15Z</dcterms:modified>
</cp:coreProperties>
</file>