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0" r:id="rId8"/>
    <p:sldId id="266" r:id="rId9"/>
    <p:sldId id="269" r:id="rId10"/>
    <p:sldId id="272" r:id="rId11"/>
    <p:sldId id="273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5B4CE-09F3-4F16-88B4-26A82FD3CCB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9AACD-91AB-4FE7-B18E-A55AE2A27E0B}">
      <dgm:prSet phldrT="[Text]" phldr="1"/>
      <dgm:spPr/>
      <dgm:t>
        <a:bodyPr/>
        <a:lstStyle/>
        <a:p>
          <a:endParaRPr lang="en-US" dirty="0"/>
        </a:p>
      </dgm:t>
    </dgm:pt>
    <dgm:pt modelId="{B8956B64-1C39-4864-AE53-FFCE306EEDF5}" type="parTrans" cxnId="{8D77B11D-7834-4A34-9BB1-E47C16D29992}">
      <dgm:prSet/>
      <dgm:spPr/>
      <dgm:t>
        <a:bodyPr/>
        <a:lstStyle/>
        <a:p>
          <a:endParaRPr lang="en-US"/>
        </a:p>
      </dgm:t>
    </dgm:pt>
    <dgm:pt modelId="{AE6DD046-4EF3-403C-BA3E-FB92DF64F4D5}" type="sibTrans" cxnId="{8D77B11D-7834-4A34-9BB1-E47C16D29992}">
      <dgm:prSet/>
      <dgm:spPr/>
      <dgm:t>
        <a:bodyPr/>
        <a:lstStyle/>
        <a:p>
          <a:endParaRPr lang="en-US"/>
        </a:p>
      </dgm:t>
    </dgm:pt>
    <dgm:pt modelId="{7E8E29C8-CBB6-4BFC-9510-07C4FD1BFA34}">
      <dgm:prSet phldrT="[Text]" phldr="1"/>
      <dgm:spPr/>
      <dgm:t>
        <a:bodyPr/>
        <a:lstStyle/>
        <a:p>
          <a:endParaRPr lang="en-US" dirty="0"/>
        </a:p>
      </dgm:t>
    </dgm:pt>
    <dgm:pt modelId="{5A1CA6EA-C5EC-416E-A3A9-50E314C36D51}" type="parTrans" cxnId="{0C81DE38-56C8-491A-BD66-9893D6F629B2}">
      <dgm:prSet/>
      <dgm:spPr/>
      <dgm:t>
        <a:bodyPr/>
        <a:lstStyle/>
        <a:p>
          <a:endParaRPr lang="en-US"/>
        </a:p>
      </dgm:t>
    </dgm:pt>
    <dgm:pt modelId="{A6CEF02F-53DE-4EB8-A368-6013AD6DD9A3}" type="sibTrans" cxnId="{0C81DE38-56C8-491A-BD66-9893D6F629B2}">
      <dgm:prSet/>
      <dgm:spPr/>
      <dgm:t>
        <a:bodyPr/>
        <a:lstStyle/>
        <a:p>
          <a:endParaRPr lang="en-US"/>
        </a:p>
      </dgm:t>
    </dgm:pt>
    <dgm:pt modelId="{C36255C8-AA39-4661-B231-D71619E657F0}">
      <dgm:prSet phldrT="[Text]" phldr="1"/>
      <dgm:spPr/>
      <dgm:t>
        <a:bodyPr/>
        <a:lstStyle/>
        <a:p>
          <a:endParaRPr lang="en-US" dirty="0"/>
        </a:p>
      </dgm:t>
    </dgm:pt>
    <dgm:pt modelId="{E9382D33-12A2-4997-BAC4-C685818C3E88}" type="sibTrans" cxnId="{B9860C71-2C66-4AE5-88CA-CCB296FA4FB9}">
      <dgm:prSet/>
      <dgm:spPr/>
      <dgm:t>
        <a:bodyPr/>
        <a:lstStyle/>
        <a:p>
          <a:endParaRPr lang="en-US"/>
        </a:p>
      </dgm:t>
    </dgm:pt>
    <dgm:pt modelId="{FA371B13-700F-4891-99F3-AFEBFCE65FC4}" type="parTrans" cxnId="{B9860C71-2C66-4AE5-88CA-CCB296FA4FB9}">
      <dgm:prSet/>
      <dgm:spPr/>
      <dgm:t>
        <a:bodyPr/>
        <a:lstStyle/>
        <a:p>
          <a:endParaRPr lang="en-US"/>
        </a:p>
      </dgm:t>
    </dgm:pt>
    <dgm:pt modelId="{7DAEB20D-D3F7-405B-92BA-ABE80ED689C4}">
      <dgm:prSet phldrT="[Text]" phldr="1"/>
      <dgm:spPr/>
      <dgm:t>
        <a:bodyPr/>
        <a:lstStyle/>
        <a:p>
          <a:endParaRPr lang="en-US" dirty="0"/>
        </a:p>
      </dgm:t>
    </dgm:pt>
    <dgm:pt modelId="{960B7A63-C7AA-4ECC-AC8C-308021E159F6}" type="sibTrans" cxnId="{9975F8F8-4497-4BF8-971C-AA07D17B0770}">
      <dgm:prSet/>
      <dgm:spPr/>
      <dgm:t>
        <a:bodyPr/>
        <a:lstStyle/>
        <a:p>
          <a:endParaRPr lang="en-US"/>
        </a:p>
      </dgm:t>
    </dgm:pt>
    <dgm:pt modelId="{A1E4D1B9-E880-402B-9852-89BB8B80F0B2}" type="parTrans" cxnId="{9975F8F8-4497-4BF8-971C-AA07D17B0770}">
      <dgm:prSet/>
      <dgm:spPr/>
      <dgm:t>
        <a:bodyPr/>
        <a:lstStyle/>
        <a:p>
          <a:endParaRPr lang="en-US"/>
        </a:p>
      </dgm:t>
    </dgm:pt>
    <dgm:pt modelId="{FBE00A1E-C88B-4285-8686-3E7D707D03BD}" type="pres">
      <dgm:prSet presAssocID="{1E25B4CE-09F3-4F16-88B4-26A82FD3CCB5}" presName="Name0" presStyleCnt="0">
        <dgm:presLayoutVars>
          <dgm:dir/>
          <dgm:resizeHandles val="exact"/>
        </dgm:presLayoutVars>
      </dgm:prSet>
      <dgm:spPr/>
    </dgm:pt>
    <dgm:pt modelId="{D4C2E8BF-8171-4271-86C8-E0F0540A5314}" type="pres">
      <dgm:prSet presAssocID="{C36255C8-AA39-4661-B231-D71619E657F0}" presName="compNode" presStyleCnt="0"/>
      <dgm:spPr/>
    </dgm:pt>
    <dgm:pt modelId="{272269D4-6074-4469-8B06-A74E7D5FAB0A}" type="pres">
      <dgm:prSet presAssocID="{C36255C8-AA39-4661-B231-D71619E657F0}" presName="pictRect" presStyleLbl="node1" presStyleIdx="0" presStyleCnt="4" custLinFactNeighborX="32308" custLinFactNeighborY="83777"/>
      <dgm:spPr>
        <a:blipFill rotWithShape="1">
          <a:blip xmlns:r="http://schemas.openxmlformats.org/officeDocument/2006/relationships" r:embed="rId1" cstate="print"/>
          <a:srcRect/>
          <a:stretch>
            <a:fillRect l="-24000" r="-24000"/>
          </a:stretch>
        </a:blipFill>
      </dgm:spPr>
    </dgm:pt>
    <dgm:pt modelId="{C74446AA-F6F0-4D38-AED8-96CA58523AC9}" type="pres">
      <dgm:prSet presAssocID="{C36255C8-AA39-4661-B231-D71619E657F0}" presName="textRect" presStyleLbl="revTx" presStyleIdx="0" presStyleCnt="4" custScaleY="71421" custLinFactX="100000" custLinFactY="51417" custLinFactNeighborX="194788" custLinFactNeighborY="100000">
        <dgm:presLayoutVars>
          <dgm:bulletEnabled val="1"/>
        </dgm:presLayoutVars>
      </dgm:prSet>
      <dgm:spPr/>
    </dgm:pt>
    <dgm:pt modelId="{16E17093-CEBE-468C-AB47-7C9960026621}" type="pres">
      <dgm:prSet presAssocID="{E9382D33-12A2-4997-BAC4-C685818C3E88}" presName="sibTrans" presStyleLbl="sibTrans2D1" presStyleIdx="0" presStyleCnt="0"/>
      <dgm:spPr/>
    </dgm:pt>
    <dgm:pt modelId="{F87AB9E5-C83A-4B87-95AD-28237F7822D0}" type="pres">
      <dgm:prSet presAssocID="{22C9AACD-91AB-4FE7-B18E-A55AE2A27E0B}" presName="compNode" presStyleCnt="0"/>
      <dgm:spPr/>
    </dgm:pt>
    <dgm:pt modelId="{C1ABA496-AAC5-488B-B3D7-46AF053E8D1F}" type="pres">
      <dgm:prSet presAssocID="{22C9AACD-91AB-4FE7-B18E-A55AE2A27E0B}" presName="pictRect" presStyleLbl="node1" presStyleIdx="1" presStyleCnt="4" custLinFactNeighborX="-73476" custLinFactNeighborY="-77144"/>
      <dgm:spPr>
        <a:blipFill rotWithShape="1">
          <a:blip xmlns:r="http://schemas.openxmlformats.org/officeDocument/2006/relationships" r:embed="rId2" cstate="print"/>
          <a:srcRect/>
          <a:stretch>
            <a:fillRect l="-7000" r="-7000"/>
          </a:stretch>
        </a:blipFill>
      </dgm:spPr>
    </dgm:pt>
    <dgm:pt modelId="{17DC8F34-7FDB-43EF-B9B4-11E8277CB1D0}" type="pres">
      <dgm:prSet presAssocID="{22C9AACD-91AB-4FE7-B18E-A55AE2A27E0B}" presName="textRect" presStyleLbl="revTx" presStyleIdx="1" presStyleCnt="4" custScaleY="57363" custLinFactY="42290" custLinFactNeighborX="-78687" custLinFactNeighborY="100000">
        <dgm:presLayoutVars>
          <dgm:bulletEnabled val="1"/>
        </dgm:presLayoutVars>
      </dgm:prSet>
      <dgm:spPr/>
    </dgm:pt>
    <dgm:pt modelId="{AE524FB5-7ED1-4F24-A64E-5825CD58894A}" type="pres">
      <dgm:prSet presAssocID="{AE6DD046-4EF3-403C-BA3E-FB92DF64F4D5}" presName="sibTrans" presStyleLbl="sibTrans2D1" presStyleIdx="0" presStyleCnt="0"/>
      <dgm:spPr/>
    </dgm:pt>
    <dgm:pt modelId="{03247E90-8C1A-4303-B460-A6D1C9471E8F}" type="pres">
      <dgm:prSet presAssocID="{7E8E29C8-CBB6-4BFC-9510-07C4FD1BFA34}" presName="compNode" presStyleCnt="0"/>
      <dgm:spPr/>
    </dgm:pt>
    <dgm:pt modelId="{9B3CC8DA-0390-424A-9086-3EEC0E000A75}" type="pres">
      <dgm:prSet presAssocID="{7E8E29C8-CBB6-4BFC-9510-07C4FD1BFA34}" presName="pictRect" presStyleLbl="node1" presStyleIdx="2" presStyleCnt="4" custLinFactNeighborX="69828" custLinFactNeighborY="-71095"/>
      <dgm:spPr>
        <a:blipFill rotWithShape="1">
          <a:blip xmlns:r="http://schemas.openxmlformats.org/officeDocument/2006/relationships" r:embed="rId3" cstate="print"/>
          <a:srcRect/>
          <a:stretch>
            <a:fillRect t="-13000" b="-13000"/>
          </a:stretch>
        </a:blipFill>
      </dgm:spPr>
    </dgm:pt>
    <dgm:pt modelId="{C1F9A1CE-C4B1-400A-9BF3-BD3456AADA27}" type="pres">
      <dgm:prSet presAssocID="{7E8E29C8-CBB6-4BFC-9510-07C4FD1BFA34}" presName="textRect" presStyleLbl="revTx" presStyleIdx="2" presStyleCnt="4" custScaleY="59745" custLinFactX="-87598" custLinFactY="-53622" custLinFactNeighborX="-100000" custLinFactNeighborY="-100000">
        <dgm:presLayoutVars>
          <dgm:bulletEnabled val="1"/>
        </dgm:presLayoutVars>
      </dgm:prSet>
      <dgm:spPr/>
    </dgm:pt>
    <dgm:pt modelId="{81585E8B-9026-4702-BB31-E086D154D070}" type="pres">
      <dgm:prSet presAssocID="{A6CEF02F-53DE-4EB8-A368-6013AD6DD9A3}" presName="sibTrans" presStyleLbl="sibTrans2D1" presStyleIdx="0" presStyleCnt="0"/>
      <dgm:spPr/>
    </dgm:pt>
    <dgm:pt modelId="{993DCC89-0D25-41F7-B89F-185404C46825}" type="pres">
      <dgm:prSet presAssocID="{7DAEB20D-D3F7-405B-92BA-ABE80ED689C4}" presName="compNode" presStyleCnt="0"/>
      <dgm:spPr/>
    </dgm:pt>
    <dgm:pt modelId="{58A680A1-C3FF-4C30-822A-36DCFBFE1F5A}" type="pres">
      <dgm:prSet presAssocID="{7DAEB20D-D3F7-405B-92BA-ABE80ED689C4}" presName="pictRect" presStyleLbl="node1" presStyleIdx="3" presStyleCnt="4" custLinFactNeighborX="-33872" custLinFactNeighborY="91515"/>
      <dgm:spPr>
        <a:blipFill rotWithShape="1">
          <a:blip xmlns:r="http://schemas.openxmlformats.org/officeDocument/2006/relationships" r:embed="rId4" cstate="print"/>
          <a:srcRect/>
          <a:stretch>
            <a:fillRect t="-4000" b="-4000"/>
          </a:stretch>
        </a:blipFill>
      </dgm:spPr>
    </dgm:pt>
    <dgm:pt modelId="{C0AFB7D1-7937-4AE1-BA56-02AE96A2FACE}" type="pres">
      <dgm:prSet presAssocID="{7DAEB20D-D3F7-405B-92BA-ABE80ED689C4}" presName="textRect" presStyleLbl="revTx" presStyleIdx="3" presStyleCnt="4" custLinFactY="-13685" custLinFactNeighborX="-41688" custLinFactNeighborY="-100000">
        <dgm:presLayoutVars>
          <dgm:bulletEnabled val="1"/>
        </dgm:presLayoutVars>
      </dgm:prSet>
      <dgm:spPr/>
    </dgm:pt>
  </dgm:ptLst>
  <dgm:cxnLst>
    <dgm:cxn modelId="{81DEB202-9CDB-40E5-BA93-1FE281AC9621}" type="presOf" srcId="{22C9AACD-91AB-4FE7-B18E-A55AE2A27E0B}" destId="{17DC8F34-7FDB-43EF-B9B4-11E8277CB1D0}" srcOrd="0" destOrd="0" presId="urn:microsoft.com/office/officeart/2005/8/layout/pList1"/>
    <dgm:cxn modelId="{8D77B11D-7834-4A34-9BB1-E47C16D29992}" srcId="{1E25B4CE-09F3-4F16-88B4-26A82FD3CCB5}" destId="{22C9AACD-91AB-4FE7-B18E-A55AE2A27E0B}" srcOrd="1" destOrd="0" parTransId="{B8956B64-1C39-4864-AE53-FFCE306EEDF5}" sibTransId="{AE6DD046-4EF3-403C-BA3E-FB92DF64F4D5}"/>
    <dgm:cxn modelId="{0C81DE38-56C8-491A-BD66-9893D6F629B2}" srcId="{1E25B4CE-09F3-4F16-88B4-26A82FD3CCB5}" destId="{7E8E29C8-CBB6-4BFC-9510-07C4FD1BFA34}" srcOrd="2" destOrd="0" parTransId="{5A1CA6EA-C5EC-416E-A3A9-50E314C36D51}" sibTransId="{A6CEF02F-53DE-4EB8-A368-6013AD6DD9A3}"/>
    <dgm:cxn modelId="{B9860C71-2C66-4AE5-88CA-CCB296FA4FB9}" srcId="{1E25B4CE-09F3-4F16-88B4-26A82FD3CCB5}" destId="{C36255C8-AA39-4661-B231-D71619E657F0}" srcOrd="0" destOrd="0" parTransId="{FA371B13-700F-4891-99F3-AFEBFCE65FC4}" sibTransId="{E9382D33-12A2-4997-BAC4-C685818C3E88}"/>
    <dgm:cxn modelId="{52B57A55-3360-4A27-97CE-CB7271493292}" type="presOf" srcId="{AE6DD046-4EF3-403C-BA3E-FB92DF64F4D5}" destId="{AE524FB5-7ED1-4F24-A64E-5825CD58894A}" srcOrd="0" destOrd="0" presId="urn:microsoft.com/office/officeart/2005/8/layout/pList1"/>
    <dgm:cxn modelId="{8A332387-31BC-4426-B084-9A28A7307DC2}" type="presOf" srcId="{7E8E29C8-CBB6-4BFC-9510-07C4FD1BFA34}" destId="{C1F9A1CE-C4B1-400A-9BF3-BD3456AADA27}" srcOrd="0" destOrd="0" presId="urn:microsoft.com/office/officeart/2005/8/layout/pList1"/>
    <dgm:cxn modelId="{76AAE687-3D88-48DB-B431-518FABDA3290}" type="presOf" srcId="{A6CEF02F-53DE-4EB8-A368-6013AD6DD9A3}" destId="{81585E8B-9026-4702-BB31-E086D154D070}" srcOrd="0" destOrd="0" presId="urn:microsoft.com/office/officeart/2005/8/layout/pList1"/>
    <dgm:cxn modelId="{1B82F9AE-F0C5-4737-9C15-5F98FB3C0D61}" type="presOf" srcId="{1E25B4CE-09F3-4F16-88B4-26A82FD3CCB5}" destId="{FBE00A1E-C88B-4285-8686-3E7D707D03BD}" srcOrd="0" destOrd="0" presId="urn:microsoft.com/office/officeart/2005/8/layout/pList1"/>
    <dgm:cxn modelId="{666974B5-540E-4566-95A3-ACC8C28C9300}" type="presOf" srcId="{E9382D33-12A2-4997-BAC4-C685818C3E88}" destId="{16E17093-CEBE-468C-AB47-7C9960026621}" srcOrd="0" destOrd="0" presId="urn:microsoft.com/office/officeart/2005/8/layout/pList1"/>
    <dgm:cxn modelId="{01FEBBB5-81DD-448D-BB68-7F02FA6BA7DB}" type="presOf" srcId="{7DAEB20D-D3F7-405B-92BA-ABE80ED689C4}" destId="{C0AFB7D1-7937-4AE1-BA56-02AE96A2FACE}" srcOrd="0" destOrd="0" presId="urn:microsoft.com/office/officeart/2005/8/layout/pList1"/>
    <dgm:cxn modelId="{A428C4CE-DDC6-4FF9-844B-6947E12F2A74}" type="presOf" srcId="{C36255C8-AA39-4661-B231-D71619E657F0}" destId="{C74446AA-F6F0-4D38-AED8-96CA58523AC9}" srcOrd="0" destOrd="0" presId="urn:microsoft.com/office/officeart/2005/8/layout/pList1"/>
    <dgm:cxn modelId="{9975F8F8-4497-4BF8-971C-AA07D17B0770}" srcId="{1E25B4CE-09F3-4F16-88B4-26A82FD3CCB5}" destId="{7DAEB20D-D3F7-405B-92BA-ABE80ED689C4}" srcOrd="3" destOrd="0" parTransId="{A1E4D1B9-E880-402B-9852-89BB8B80F0B2}" sibTransId="{960B7A63-C7AA-4ECC-AC8C-308021E159F6}"/>
    <dgm:cxn modelId="{DD253D05-6355-4530-A8F7-F682D65CF23C}" type="presParOf" srcId="{FBE00A1E-C88B-4285-8686-3E7D707D03BD}" destId="{D4C2E8BF-8171-4271-86C8-E0F0540A5314}" srcOrd="0" destOrd="0" presId="urn:microsoft.com/office/officeart/2005/8/layout/pList1"/>
    <dgm:cxn modelId="{A2C21963-2D2E-4C57-B1A3-D87AC8A8D86F}" type="presParOf" srcId="{D4C2E8BF-8171-4271-86C8-E0F0540A5314}" destId="{272269D4-6074-4469-8B06-A74E7D5FAB0A}" srcOrd="0" destOrd="0" presId="urn:microsoft.com/office/officeart/2005/8/layout/pList1"/>
    <dgm:cxn modelId="{088D0F42-FC9E-41F6-ADF2-5FCB81B93474}" type="presParOf" srcId="{D4C2E8BF-8171-4271-86C8-E0F0540A5314}" destId="{C74446AA-F6F0-4D38-AED8-96CA58523AC9}" srcOrd="1" destOrd="0" presId="urn:microsoft.com/office/officeart/2005/8/layout/pList1"/>
    <dgm:cxn modelId="{2F47A171-7F61-4C01-9B81-B5E0C6291AA4}" type="presParOf" srcId="{FBE00A1E-C88B-4285-8686-3E7D707D03BD}" destId="{16E17093-CEBE-468C-AB47-7C9960026621}" srcOrd="1" destOrd="0" presId="urn:microsoft.com/office/officeart/2005/8/layout/pList1"/>
    <dgm:cxn modelId="{CC108D5B-90ED-496D-824E-511CC3D891E7}" type="presParOf" srcId="{FBE00A1E-C88B-4285-8686-3E7D707D03BD}" destId="{F87AB9E5-C83A-4B87-95AD-28237F7822D0}" srcOrd="2" destOrd="0" presId="urn:microsoft.com/office/officeart/2005/8/layout/pList1"/>
    <dgm:cxn modelId="{61612931-F27B-47C3-BE34-BD79DE5E992C}" type="presParOf" srcId="{F87AB9E5-C83A-4B87-95AD-28237F7822D0}" destId="{C1ABA496-AAC5-488B-B3D7-46AF053E8D1F}" srcOrd="0" destOrd="0" presId="urn:microsoft.com/office/officeart/2005/8/layout/pList1"/>
    <dgm:cxn modelId="{DC650035-30F8-4D6C-9D07-B055EF92D508}" type="presParOf" srcId="{F87AB9E5-C83A-4B87-95AD-28237F7822D0}" destId="{17DC8F34-7FDB-43EF-B9B4-11E8277CB1D0}" srcOrd="1" destOrd="0" presId="urn:microsoft.com/office/officeart/2005/8/layout/pList1"/>
    <dgm:cxn modelId="{916BE5CC-8517-4562-919D-25C1F57CB4CC}" type="presParOf" srcId="{FBE00A1E-C88B-4285-8686-3E7D707D03BD}" destId="{AE524FB5-7ED1-4F24-A64E-5825CD58894A}" srcOrd="3" destOrd="0" presId="urn:microsoft.com/office/officeart/2005/8/layout/pList1"/>
    <dgm:cxn modelId="{AF666562-3C1B-4736-89DA-297B7AF7A770}" type="presParOf" srcId="{FBE00A1E-C88B-4285-8686-3E7D707D03BD}" destId="{03247E90-8C1A-4303-B460-A6D1C9471E8F}" srcOrd="4" destOrd="0" presId="urn:microsoft.com/office/officeart/2005/8/layout/pList1"/>
    <dgm:cxn modelId="{D414C813-7EEC-4EA5-A5E8-E3EA51B6A67B}" type="presParOf" srcId="{03247E90-8C1A-4303-B460-A6D1C9471E8F}" destId="{9B3CC8DA-0390-424A-9086-3EEC0E000A75}" srcOrd="0" destOrd="0" presId="urn:microsoft.com/office/officeart/2005/8/layout/pList1"/>
    <dgm:cxn modelId="{E0D66B24-E9C4-4DCC-BD18-C3E57C6D9E3C}" type="presParOf" srcId="{03247E90-8C1A-4303-B460-A6D1C9471E8F}" destId="{C1F9A1CE-C4B1-400A-9BF3-BD3456AADA27}" srcOrd="1" destOrd="0" presId="urn:microsoft.com/office/officeart/2005/8/layout/pList1"/>
    <dgm:cxn modelId="{E459272F-E150-44A7-B5DD-D435B1E82C37}" type="presParOf" srcId="{FBE00A1E-C88B-4285-8686-3E7D707D03BD}" destId="{81585E8B-9026-4702-BB31-E086D154D070}" srcOrd="5" destOrd="0" presId="urn:microsoft.com/office/officeart/2005/8/layout/pList1"/>
    <dgm:cxn modelId="{BA402CC5-58E6-40C0-B060-28FFD8C456B9}" type="presParOf" srcId="{FBE00A1E-C88B-4285-8686-3E7D707D03BD}" destId="{993DCC89-0D25-41F7-B89F-185404C46825}" srcOrd="6" destOrd="0" presId="urn:microsoft.com/office/officeart/2005/8/layout/pList1"/>
    <dgm:cxn modelId="{AD1B653C-3B20-4265-BF22-2D71FA8B0B29}" type="presParOf" srcId="{993DCC89-0D25-41F7-B89F-185404C46825}" destId="{58A680A1-C3FF-4C30-822A-36DCFBFE1F5A}" srcOrd="0" destOrd="0" presId="urn:microsoft.com/office/officeart/2005/8/layout/pList1"/>
    <dgm:cxn modelId="{6DE766E4-04DC-44CA-AAEE-664D9A34368D}" type="presParOf" srcId="{993DCC89-0D25-41F7-B89F-185404C46825}" destId="{C0AFB7D1-7937-4AE1-BA56-02AE96A2FAC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9BE93-A04B-4292-8320-DC63C99371B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9EACD-CA2E-4B96-A721-8975CBB90697}">
      <dgm:prSet phldrT="[Text]" custT="1"/>
      <dgm:spPr/>
      <dgm:t>
        <a:bodyPr/>
        <a:lstStyle/>
        <a:p>
          <a:r>
            <a:rPr lang="en-US" sz="3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কবুতরের</a:t>
          </a:r>
          <a:r>
            <a:rPr lang="en-US" sz="3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B55906-22A7-44CA-87D2-0C96ABA33582}" type="parTrans" cxnId="{7E52E80A-B5A5-40FF-B98A-5D0D9D81BA48}">
      <dgm:prSet/>
      <dgm:spPr/>
      <dgm:t>
        <a:bodyPr/>
        <a:lstStyle/>
        <a:p>
          <a:endParaRPr lang="en-US"/>
        </a:p>
      </dgm:t>
    </dgm:pt>
    <dgm:pt modelId="{DF0B8F3E-77CF-47E4-A656-6F888427E133}" type="sibTrans" cxnId="{7E52E80A-B5A5-40FF-B98A-5D0D9D81BA48}">
      <dgm:prSet/>
      <dgm:spPr/>
      <dgm:t>
        <a:bodyPr/>
        <a:lstStyle/>
        <a:p>
          <a:endParaRPr lang="en-US"/>
        </a:p>
      </dgm:t>
    </dgm:pt>
    <dgm:pt modelId="{3DFB2BD5-11C6-4F9E-BE84-E4F3C2BDC67B}">
      <dgm:prSet phldrT="[Text]" phldr="1"/>
      <dgm:spPr>
        <a:blipFill rotWithShape="0">
          <a:blip xmlns:r="http://schemas.openxmlformats.org/officeDocument/2006/relationships" r:embed="rId1" cstate="print"/>
          <a:srcRect/>
          <a:stretch>
            <a:fillRect l="-23000" r="-23000"/>
          </a:stretch>
        </a:blipFill>
      </dgm:spPr>
      <dgm:t>
        <a:bodyPr/>
        <a:lstStyle/>
        <a:p>
          <a:endParaRPr lang="en-US" dirty="0"/>
        </a:p>
      </dgm:t>
    </dgm:pt>
    <dgm:pt modelId="{C92D8A6D-8F55-44DD-8DD8-C42339DA326F}" type="parTrans" cxnId="{8D28197A-1A47-44E7-B765-69FB801005E1}">
      <dgm:prSet/>
      <dgm:spPr/>
      <dgm:t>
        <a:bodyPr/>
        <a:lstStyle/>
        <a:p>
          <a:endParaRPr lang="en-US"/>
        </a:p>
      </dgm:t>
    </dgm:pt>
    <dgm:pt modelId="{BC4C8B9A-782A-4DF7-BA8A-83DFF72E86B7}" type="sibTrans" cxnId="{8D28197A-1A47-44E7-B765-69FB801005E1}">
      <dgm:prSet/>
      <dgm:spPr/>
      <dgm:t>
        <a:bodyPr/>
        <a:lstStyle/>
        <a:p>
          <a:endParaRPr lang="en-US"/>
        </a:p>
      </dgm:t>
    </dgm:pt>
    <dgm:pt modelId="{8CD1D42F-6D3D-411D-897C-085B96D8D639}">
      <dgm:prSet phldrT="[Text]" phldr="1"/>
      <dgm:spPr>
        <a:blipFill rotWithShape="0">
          <a:blip xmlns:r="http://schemas.openxmlformats.org/officeDocument/2006/relationships" r:embed="rId2" cstate="print"/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1F638514-D273-4F58-800A-0D67FC0C4B5E}" type="parTrans" cxnId="{C0B1CA5C-B3B0-4BD7-9796-C3EAA847AFE5}">
      <dgm:prSet/>
      <dgm:spPr/>
      <dgm:t>
        <a:bodyPr/>
        <a:lstStyle/>
        <a:p>
          <a:endParaRPr lang="en-US"/>
        </a:p>
      </dgm:t>
    </dgm:pt>
    <dgm:pt modelId="{7BE0C53D-7A8B-4965-922F-4A44E76BF72F}" type="sibTrans" cxnId="{C0B1CA5C-B3B0-4BD7-9796-C3EAA847AFE5}">
      <dgm:prSet/>
      <dgm:spPr/>
      <dgm:t>
        <a:bodyPr/>
        <a:lstStyle/>
        <a:p>
          <a:endParaRPr lang="en-US"/>
        </a:p>
      </dgm:t>
    </dgm:pt>
    <dgm:pt modelId="{F51AD2F5-5902-42C1-8210-8D1186ADBFC6}">
      <dgm:prSet phldrT="[Text]" phldr="1"/>
      <dgm:spPr>
        <a:blipFill rotWithShape="0">
          <a:blip xmlns:r="http://schemas.openxmlformats.org/officeDocument/2006/relationships" r:embed="rId3" cstate="print"/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8DCBF439-984C-4C19-8ED7-338334FD78FF}" type="parTrans" cxnId="{3CFFCF61-1744-4616-BD82-0789F174C2EE}">
      <dgm:prSet/>
      <dgm:spPr/>
      <dgm:t>
        <a:bodyPr/>
        <a:lstStyle/>
        <a:p>
          <a:endParaRPr lang="en-US"/>
        </a:p>
      </dgm:t>
    </dgm:pt>
    <dgm:pt modelId="{99DB27F5-A7F8-4BE6-8535-134EF47DBB3E}" type="sibTrans" cxnId="{3CFFCF61-1744-4616-BD82-0789F174C2EE}">
      <dgm:prSet/>
      <dgm:spPr/>
      <dgm:t>
        <a:bodyPr/>
        <a:lstStyle/>
        <a:p>
          <a:endParaRPr lang="en-US"/>
        </a:p>
      </dgm:t>
    </dgm:pt>
    <dgm:pt modelId="{36ECCE8E-76E6-4081-8BF8-771BA4818A29}">
      <dgm:prSet/>
      <dgm:spPr>
        <a:blipFill rotWithShape="0">
          <a:blip xmlns:r="http://schemas.openxmlformats.org/officeDocument/2006/relationships" r:embed="rId4" cstate="print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1681E8-265E-41DC-A28E-613742F650F8}" type="parTrans" cxnId="{E539A42B-3273-435E-8183-BF460EC21DC2}">
      <dgm:prSet/>
      <dgm:spPr/>
      <dgm:t>
        <a:bodyPr/>
        <a:lstStyle/>
        <a:p>
          <a:endParaRPr lang="en-US"/>
        </a:p>
      </dgm:t>
    </dgm:pt>
    <dgm:pt modelId="{DDFC2B75-74BD-41FB-B087-49EE50CDBA10}" type="sibTrans" cxnId="{E539A42B-3273-435E-8183-BF460EC21DC2}">
      <dgm:prSet/>
      <dgm:spPr/>
      <dgm:t>
        <a:bodyPr/>
        <a:lstStyle/>
        <a:p>
          <a:endParaRPr lang="en-US"/>
        </a:p>
      </dgm:t>
    </dgm:pt>
    <dgm:pt modelId="{EA80A641-14CF-4B4B-8A1B-65A4FF796DA8}" type="pres">
      <dgm:prSet presAssocID="{F8C9BE93-A04B-4292-8320-DC63C99371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41F14EA-36F1-49A6-9D24-13B15F84609F}" type="pres">
      <dgm:prSet presAssocID="{91E9EACD-CA2E-4B96-A721-8975CBB90697}" presName="singleCycle" presStyleCnt="0"/>
      <dgm:spPr/>
    </dgm:pt>
    <dgm:pt modelId="{9E043F91-0123-4459-AAC5-8F9E18D6330E}" type="pres">
      <dgm:prSet presAssocID="{91E9EACD-CA2E-4B96-A721-8975CBB90697}" presName="singleCenter" presStyleLbl="node1" presStyleIdx="0" presStyleCnt="5" custScaleX="165937" custScaleY="44103">
        <dgm:presLayoutVars>
          <dgm:chMax val="7"/>
          <dgm:chPref val="7"/>
        </dgm:presLayoutVars>
      </dgm:prSet>
      <dgm:spPr/>
    </dgm:pt>
    <dgm:pt modelId="{F9A5F516-3CB5-4A77-B4AE-A97FD5A12AD3}" type="pres">
      <dgm:prSet presAssocID="{C92D8A6D-8F55-44DD-8DD8-C42339DA326F}" presName="Name56" presStyleLbl="parChTrans1D2" presStyleIdx="0" presStyleCnt="4"/>
      <dgm:spPr/>
    </dgm:pt>
    <dgm:pt modelId="{BDE6FAEE-BFDF-4EC9-A5D1-E9E43D5F4C67}" type="pres">
      <dgm:prSet presAssocID="{3DFB2BD5-11C6-4F9E-BE84-E4F3C2BDC67B}" presName="text0" presStyleLbl="node1" presStyleIdx="1" presStyleCnt="5" custScaleX="297316" custScaleY="208118" custRadScaleRad="74503" custRadScaleInc="4104">
        <dgm:presLayoutVars>
          <dgm:bulletEnabled val="1"/>
        </dgm:presLayoutVars>
      </dgm:prSet>
      <dgm:spPr/>
    </dgm:pt>
    <dgm:pt modelId="{D131DB9D-43BE-4261-B88A-FFA0537C7828}" type="pres">
      <dgm:prSet presAssocID="{461681E8-265E-41DC-A28E-613742F650F8}" presName="Name56" presStyleLbl="parChTrans1D2" presStyleIdx="1" presStyleCnt="4"/>
      <dgm:spPr/>
    </dgm:pt>
    <dgm:pt modelId="{F3AFDE77-0DF0-48FC-8611-E104E947BD82}" type="pres">
      <dgm:prSet presAssocID="{36ECCE8E-76E6-4081-8BF8-771BA4818A29}" presName="text0" presStyleLbl="node1" presStyleIdx="2" presStyleCnt="5" custScaleX="250105" custScaleY="274469" custRadScaleRad="154034" custRadScaleInc="7646">
        <dgm:presLayoutVars>
          <dgm:bulletEnabled val="1"/>
        </dgm:presLayoutVars>
      </dgm:prSet>
      <dgm:spPr/>
    </dgm:pt>
    <dgm:pt modelId="{359DC1B9-E36F-465D-AF46-B5CF0D997325}" type="pres">
      <dgm:prSet presAssocID="{1F638514-D273-4F58-800A-0D67FC0C4B5E}" presName="Name56" presStyleLbl="parChTrans1D2" presStyleIdx="2" presStyleCnt="4"/>
      <dgm:spPr/>
    </dgm:pt>
    <dgm:pt modelId="{5E0B2024-7CAA-4026-939B-BC1F3B88BCC3}" type="pres">
      <dgm:prSet presAssocID="{8CD1D42F-6D3D-411D-897C-085B96D8D639}" presName="text0" presStyleLbl="node1" presStyleIdx="3" presStyleCnt="5" custScaleX="280987" custScaleY="218293" custRadScaleRad="74503" custRadScaleInc="-4104">
        <dgm:presLayoutVars>
          <dgm:bulletEnabled val="1"/>
        </dgm:presLayoutVars>
      </dgm:prSet>
      <dgm:spPr/>
    </dgm:pt>
    <dgm:pt modelId="{DECC7DA3-BE3F-4312-8D5C-DBCC8A3872BF}" type="pres">
      <dgm:prSet presAssocID="{8DCBF439-984C-4C19-8ED7-338334FD78FF}" presName="Name56" presStyleLbl="parChTrans1D2" presStyleIdx="3" presStyleCnt="4"/>
      <dgm:spPr/>
    </dgm:pt>
    <dgm:pt modelId="{5F54F2BF-171C-4E27-A015-BF343A174D2F}" type="pres">
      <dgm:prSet presAssocID="{F51AD2F5-5902-42C1-8210-8D1186ADBFC6}" presName="text0" presStyleLbl="node1" presStyleIdx="4" presStyleCnt="5" custScaleX="265454" custScaleY="258970" custRadScaleRad="152898" custRadScaleInc="0">
        <dgm:presLayoutVars>
          <dgm:bulletEnabled val="1"/>
        </dgm:presLayoutVars>
      </dgm:prSet>
      <dgm:spPr/>
    </dgm:pt>
  </dgm:ptLst>
  <dgm:cxnLst>
    <dgm:cxn modelId="{7E52E80A-B5A5-40FF-B98A-5D0D9D81BA48}" srcId="{F8C9BE93-A04B-4292-8320-DC63C99371BE}" destId="{91E9EACD-CA2E-4B96-A721-8975CBB90697}" srcOrd="0" destOrd="0" parTransId="{02B55906-22A7-44CA-87D2-0C96ABA33582}" sibTransId="{DF0B8F3E-77CF-47E4-A656-6F888427E133}"/>
    <dgm:cxn modelId="{2AEB3D17-18E2-4E5A-A569-A368C70ADDFC}" type="presOf" srcId="{F51AD2F5-5902-42C1-8210-8D1186ADBFC6}" destId="{5F54F2BF-171C-4E27-A015-BF343A174D2F}" srcOrd="0" destOrd="0" presId="urn:microsoft.com/office/officeart/2008/layout/RadialCluster"/>
    <dgm:cxn modelId="{E539A42B-3273-435E-8183-BF460EC21DC2}" srcId="{91E9EACD-CA2E-4B96-A721-8975CBB90697}" destId="{36ECCE8E-76E6-4081-8BF8-771BA4818A29}" srcOrd="1" destOrd="0" parTransId="{461681E8-265E-41DC-A28E-613742F650F8}" sibTransId="{DDFC2B75-74BD-41FB-B087-49EE50CDBA10}"/>
    <dgm:cxn modelId="{AF828632-1AE1-4FC4-95DE-1646E33116E7}" type="presOf" srcId="{8CD1D42F-6D3D-411D-897C-085B96D8D639}" destId="{5E0B2024-7CAA-4026-939B-BC1F3B88BCC3}" srcOrd="0" destOrd="0" presId="urn:microsoft.com/office/officeart/2008/layout/RadialCluster"/>
    <dgm:cxn modelId="{56E2DC5B-179A-4E5F-8F8A-C7A54E16E2D6}" type="presOf" srcId="{3DFB2BD5-11C6-4F9E-BE84-E4F3C2BDC67B}" destId="{BDE6FAEE-BFDF-4EC9-A5D1-E9E43D5F4C67}" srcOrd="0" destOrd="0" presId="urn:microsoft.com/office/officeart/2008/layout/RadialCluster"/>
    <dgm:cxn modelId="{C0B1CA5C-B3B0-4BD7-9796-C3EAA847AFE5}" srcId="{91E9EACD-CA2E-4B96-A721-8975CBB90697}" destId="{8CD1D42F-6D3D-411D-897C-085B96D8D639}" srcOrd="2" destOrd="0" parTransId="{1F638514-D273-4F58-800A-0D67FC0C4B5E}" sibTransId="{7BE0C53D-7A8B-4965-922F-4A44E76BF72F}"/>
    <dgm:cxn modelId="{3CFFCF61-1744-4616-BD82-0789F174C2EE}" srcId="{91E9EACD-CA2E-4B96-A721-8975CBB90697}" destId="{F51AD2F5-5902-42C1-8210-8D1186ADBFC6}" srcOrd="3" destOrd="0" parTransId="{8DCBF439-984C-4C19-8ED7-338334FD78FF}" sibTransId="{99DB27F5-A7F8-4BE6-8535-134EF47DBB3E}"/>
    <dgm:cxn modelId="{47575C62-585A-4487-A380-4E9D87AAC025}" type="presOf" srcId="{8DCBF439-984C-4C19-8ED7-338334FD78FF}" destId="{DECC7DA3-BE3F-4312-8D5C-DBCC8A3872BF}" srcOrd="0" destOrd="0" presId="urn:microsoft.com/office/officeart/2008/layout/RadialCluster"/>
    <dgm:cxn modelId="{8D28197A-1A47-44E7-B765-69FB801005E1}" srcId="{91E9EACD-CA2E-4B96-A721-8975CBB90697}" destId="{3DFB2BD5-11C6-4F9E-BE84-E4F3C2BDC67B}" srcOrd="0" destOrd="0" parTransId="{C92D8A6D-8F55-44DD-8DD8-C42339DA326F}" sibTransId="{BC4C8B9A-782A-4DF7-BA8A-83DFF72E86B7}"/>
    <dgm:cxn modelId="{CCA14C7A-4BD7-4D1A-8364-9FCCC1963BFB}" type="presOf" srcId="{91E9EACD-CA2E-4B96-A721-8975CBB90697}" destId="{9E043F91-0123-4459-AAC5-8F9E18D6330E}" srcOrd="0" destOrd="0" presId="urn:microsoft.com/office/officeart/2008/layout/RadialCluster"/>
    <dgm:cxn modelId="{FD10F47A-83B5-41AF-B396-7DA012B641BB}" type="presOf" srcId="{1F638514-D273-4F58-800A-0D67FC0C4B5E}" destId="{359DC1B9-E36F-465D-AF46-B5CF0D997325}" srcOrd="0" destOrd="0" presId="urn:microsoft.com/office/officeart/2008/layout/RadialCluster"/>
    <dgm:cxn modelId="{2B8E2D84-AF94-4243-9E1C-F1C67CF862B5}" type="presOf" srcId="{C92D8A6D-8F55-44DD-8DD8-C42339DA326F}" destId="{F9A5F516-3CB5-4A77-B4AE-A97FD5A12AD3}" srcOrd="0" destOrd="0" presId="urn:microsoft.com/office/officeart/2008/layout/RadialCluster"/>
    <dgm:cxn modelId="{18BC7884-7E5B-49AD-AF06-446AB5EE345E}" type="presOf" srcId="{F8C9BE93-A04B-4292-8320-DC63C99371BE}" destId="{EA80A641-14CF-4B4B-8A1B-65A4FF796DA8}" srcOrd="0" destOrd="0" presId="urn:microsoft.com/office/officeart/2008/layout/RadialCluster"/>
    <dgm:cxn modelId="{C69F4DBA-EFC1-43AD-9F34-9F300D9AF2D2}" type="presOf" srcId="{36ECCE8E-76E6-4081-8BF8-771BA4818A29}" destId="{F3AFDE77-0DF0-48FC-8611-E104E947BD82}" srcOrd="0" destOrd="0" presId="urn:microsoft.com/office/officeart/2008/layout/RadialCluster"/>
    <dgm:cxn modelId="{9F95E7E5-D7CC-407D-A9DB-EE4B0D6B8BE1}" type="presOf" srcId="{461681E8-265E-41DC-A28E-613742F650F8}" destId="{D131DB9D-43BE-4261-B88A-FFA0537C7828}" srcOrd="0" destOrd="0" presId="urn:microsoft.com/office/officeart/2008/layout/RadialCluster"/>
    <dgm:cxn modelId="{2300C1AB-9692-4D13-8CFD-C77012B1CAAE}" type="presParOf" srcId="{EA80A641-14CF-4B4B-8A1B-65A4FF796DA8}" destId="{E41F14EA-36F1-49A6-9D24-13B15F84609F}" srcOrd="0" destOrd="0" presId="urn:microsoft.com/office/officeart/2008/layout/RadialCluster"/>
    <dgm:cxn modelId="{0634FB85-0047-40A0-9A7A-E6571F5CC586}" type="presParOf" srcId="{E41F14EA-36F1-49A6-9D24-13B15F84609F}" destId="{9E043F91-0123-4459-AAC5-8F9E18D6330E}" srcOrd="0" destOrd="0" presId="urn:microsoft.com/office/officeart/2008/layout/RadialCluster"/>
    <dgm:cxn modelId="{A7660AF4-09B2-471B-93A9-FD6D41F0DF04}" type="presParOf" srcId="{E41F14EA-36F1-49A6-9D24-13B15F84609F}" destId="{F9A5F516-3CB5-4A77-B4AE-A97FD5A12AD3}" srcOrd="1" destOrd="0" presId="urn:microsoft.com/office/officeart/2008/layout/RadialCluster"/>
    <dgm:cxn modelId="{0BFE530A-50F7-4D64-931E-AC0F1E1945BD}" type="presParOf" srcId="{E41F14EA-36F1-49A6-9D24-13B15F84609F}" destId="{BDE6FAEE-BFDF-4EC9-A5D1-E9E43D5F4C67}" srcOrd="2" destOrd="0" presId="urn:microsoft.com/office/officeart/2008/layout/RadialCluster"/>
    <dgm:cxn modelId="{AB30B80C-5822-407B-B863-1EC704407A49}" type="presParOf" srcId="{E41F14EA-36F1-49A6-9D24-13B15F84609F}" destId="{D131DB9D-43BE-4261-B88A-FFA0537C7828}" srcOrd="3" destOrd="0" presId="urn:microsoft.com/office/officeart/2008/layout/RadialCluster"/>
    <dgm:cxn modelId="{D2688BC7-84EF-413D-B815-AB87705F0637}" type="presParOf" srcId="{E41F14EA-36F1-49A6-9D24-13B15F84609F}" destId="{F3AFDE77-0DF0-48FC-8611-E104E947BD82}" srcOrd="4" destOrd="0" presId="urn:microsoft.com/office/officeart/2008/layout/RadialCluster"/>
    <dgm:cxn modelId="{7DAAAEC3-9501-43B0-8AC8-6C855EC65693}" type="presParOf" srcId="{E41F14EA-36F1-49A6-9D24-13B15F84609F}" destId="{359DC1B9-E36F-465D-AF46-B5CF0D997325}" srcOrd="5" destOrd="0" presId="urn:microsoft.com/office/officeart/2008/layout/RadialCluster"/>
    <dgm:cxn modelId="{952DA885-B2F2-4C43-89C2-CE65ADF1E684}" type="presParOf" srcId="{E41F14EA-36F1-49A6-9D24-13B15F84609F}" destId="{5E0B2024-7CAA-4026-939B-BC1F3B88BCC3}" srcOrd="6" destOrd="0" presId="urn:microsoft.com/office/officeart/2008/layout/RadialCluster"/>
    <dgm:cxn modelId="{42437867-25EB-4D40-A14F-D0C7F03C65A3}" type="presParOf" srcId="{E41F14EA-36F1-49A6-9D24-13B15F84609F}" destId="{DECC7DA3-BE3F-4312-8D5C-DBCC8A3872BF}" srcOrd="7" destOrd="0" presId="urn:microsoft.com/office/officeart/2008/layout/RadialCluster"/>
    <dgm:cxn modelId="{060A4B31-B5C5-4F11-A224-D844FAC692AB}" type="presParOf" srcId="{E41F14EA-36F1-49A6-9D24-13B15F84609F}" destId="{5F54F2BF-171C-4E27-A015-BF343A174D2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269D4-6074-4469-8B06-A74E7D5FAB0A}">
      <dsp:nvSpPr>
        <dsp:cNvPr id="0" name=""/>
        <dsp:cNvSpPr/>
      </dsp:nvSpPr>
      <dsp:spPr>
        <a:xfrm>
          <a:off x="877855" y="3116981"/>
          <a:ext cx="2699587" cy="1860016"/>
        </a:xfrm>
        <a:prstGeom prst="round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446AA-F6F0-4D38-AED8-96CA58523AC9}">
      <dsp:nvSpPr>
        <dsp:cNvPr id="0" name=""/>
        <dsp:cNvSpPr/>
      </dsp:nvSpPr>
      <dsp:spPr>
        <a:xfrm>
          <a:off x="7963734" y="5078360"/>
          <a:ext cx="2699587" cy="71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963734" y="5078360"/>
        <a:ext cx="2699587" cy="715314"/>
      </dsp:txXfrm>
    </dsp:sp>
    <dsp:sp modelId="{C1ABA496-AAC5-488B-B3D7-46AF053E8D1F}">
      <dsp:nvSpPr>
        <dsp:cNvPr id="0" name=""/>
        <dsp:cNvSpPr/>
      </dsp:nvSpPr>
      <dsp:spPr>
        <a:xfrm>
          <a:off x="991783" y="159024"/>
          <a:ext cx="2699587" cy="1860016"/>
        </a:xfrm>
        <a:prstGeom prst="roundRect">
          <a:avLst/>
        </a:prstGeom>
        <a:blipFill rotWithShape="1">
          <a:blip xmlns:r="http://schemas.openxmlformats.org/officeDocument/2006/relationships" r:embed="rId2" cstate="print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C8F34-7FDB-43EF-B9B4-11E8277CB1D0}">
      <dsp:nvSpPr>
        <dsp:cNvPr id="0" name=""/>
        <dsp:cNvSpPr/>
      </dsp:nvSpPr>
      <dsp:spPr>
        <a:xfrm>
          <a:off x="851108" y="5092547"/>
          <a:ext cx="2699587" cy="57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851108" y="5092547"/>
        <a:ext cx="2699587" cy="574517"/>
      </dsp:txXfrm>
    </dsp:sp>
    <dsp:sp modelId="{9B3CC8DA-0390-424A-9086-3EEC0E000A75}">
      <dsp:nvSpPr>
        <dsp:cNvPr id="0" name=""/>
        <dsp:cNvSpPr/>
      </dsp:nvSpPr>
      <dsp:spPr>
        <a:xfrm>
          <a:off x="7830061" y="265572"/>
          <a:ext cx="2699587" cy="1860016"/>
        </a:xfrm>
        <a:prstGeom prst="roundRect">
          <a:avLst/>
        </a:prstGeom>
        <a:blipFill rotWithShape="1">
          <a:blip xmlns:r="http://schemas.openxmlformats.org/officeDocument/2006/relationships" r:embed="rId3" cstate="print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9A1CE-C4B1-400A-9BF3-BD3456AADA27}">
      <dsp:nvSpPr>
        <dsp:cNvPr id="0" name=""/>
        <dsp:cNvSpPr/>
      </dsp:nvSpPr>
      <dsp:spPr>
        <a:xfrm>
          <a:off x="880620" y="2110956"/>
          <a:ext cx="2699587" cy="59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80620" y="2110956"/>
        <a:ext cx="2699587" cy="598374"/>
      </dsp:txXfrm>
    </dsp:sp>
    <dsp:sp modelId="{58A680A1-C3FF-4C30-822A-36DCFBFE1F5A}">
      <dsp:nvSpPr>
        <dsp:cNvPr id="0" name=""/>
        <dsp:cNvSpPr/>
      </dsp:nvSpPr>
      <dsp:spPr>
        <a:xfrm>
          <a:off x="8000248" y="3189351"/>
          <a:ext cx="2699587" cy="1860016"/>
        </a:xfrm>
        <a:prstGeom prst="roundRect">
          <a:avLst/>
        </a:prstGeom>
        <a:blipFill rotWithShape="1">
          <a:blip xmlns:r="http://schemas.openxmlformats.org/officeDocument/2006/relationships" r:embed="rId4" cstate="print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B7D1-7937-4AE1-BA56-02AE96A2FACE}">
      <dsp:nvSpPr>
        <dsp:cNvPr id="0" name=""/>
        <dsp:cNvSpPr/>
      </dsp:nvSpPr>
      <dsp:spPr>
        <a:xfrm>
          <a:off x="7789249" y="2208565"/>
          <a:ext cx="2699587" cy="100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7789249" y="2208565"/>
        <a:ext cx="2699587" cy="1001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3F91-0123-4459-AAC5-8F9E18D6330E}">
      <dsp:nvSpPr>
        <dsp:cNvPr id="0" name=""/>
        <dsp:cNvSpPr/>
      </dsp:nvSpPr>
      <dsp:spPr>
        <a:xfrm>
          <a:off x="3863390" y="2855809"/>
          <a:ext cx="3315944" cy="881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কবুতরের</a:t>
          </a:r>
          <a:r>
            <a:rPr lang="en-US" sz="32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2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6412" y="2898831"/>
        <a:ext cx="3229900" cy="795273"/>
      </dsp:txXfrm>
    </dsp:sp>
    <dsp:sp modelId="{F9A5F516-3CB5-4A77-B4AE-A97FD5A12AD3}">
      <dsp:nvSpPr>
        <dsp:cNvPr id="0" name=""/>
        <dsp:cNvSpPr/>
      </dsp:nvSpPr>
      <dsp:spPr>
        <a:xfrm rot="16310808">
          <a:off x="5464277" y="2782179"/>
          <a:ext cx="1473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FAEE-BFDF-4EC9-A5D1-E9E43D5F4C67}">
      <dsp:nvSpPr>
        <dsp:cNvPr id="0" name=""/>
        <dsp:cNvSpPr/>
      </dsp:nvSpPr>
      <dsp:spPr>
        <a:xfrm>
          <a:off x="3594903" y="-77883"/>
          <a:ext cx="3980679" cy="2786432"/>
        </a:xfrm>
        <a:prstGeom prst="roundRect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730925" y="58139"/>
        <a:ext cx="3708635" cy="2514388"/>
      </dsp:txXfrm>
    </dsp:sp>
    <dsp:sp modelId="{D131DB9D-43BE-4261-B88A-FFA0537C7828}">
      <dsp:nvSpPr>
        <dsp:cNvPr id="0" name=""/>
        <dsp:cNvSpPr/>
      </dsp:nvSpPr>
      <dsp:spPr>
        <a:xfrm rot="225488">
          <a:off x="7178891" y="3418907"/>
          <a:ext cx="412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9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FDE77-0DF0-48FC-8611-E104E947BD82}">
      <dsp:nvSpPr>
        <dsp:cNvPr id="0" name=""/>
        <dsp:cNvSpPr/>
      </dsp:nvSpPr>
      <dsp:spPr>
        <a:xfrm>
          <a:off x="7591390" y="1705024"/>
          <a:ext cx="3348584" cy="3674787"/>
        </a:xfrm>
        <a:prstGeom prst="roundRect">
          <a:avLst/>
        </a:prstGeom>
        <a:blipFill rotWithShape="0">
          <a:blip xmlns:r="http://schemas.openxmlformats.org/officeDocument/2006/relationships" r:embed="rId2" cstate="print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54854" y="1868488"/>
        <a:ext cx="3021656" cy="3347859"/>
      </dsp:txXfrm>
    </dsp:sp>
    <dsp:sp modelId="{359DC1B9-E36F-465D-AF46-B5CF0D997325}">
      <dsp:nvSpPr>
        <dsp:cNvPr id="0" name=""/>
        <dsp:cNvSpPr/>
      </dsp:nvSpPr>
      <dsp:spPr>
        <a:xfrm rot="5289192">
          <a:off x="5497254" y="3776700"/>
          <a:ext cx="79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2024-7CAA-4026-939B-BC1F3B88BCC3}">
      <dsp:nvSpPr>
        <dsp:cNvPr id="0" name=""/>
        <dsp:cNvSpPr/>
      </dsp:nvSpPr>
      <dsp:spPr>
        <a:xfrm>
          <a:off x="3704215" y="3816273"/>
          <a:ext cx="3762054" cy="2922662"/>
        </a:xfrm>
        <a:prstGeom prst="roundRect">
          <a:avLst/>
        </a:prstGeom>
        <a:blipFill rotWithShape="0">
          <a:blip xmlns:r="http://schemas.openxmlformats.org/officeDocument/2006/relationships" r:embed="rId3" cstate="print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846888" y="3958946"/>
        <a:ext cx="3476708" cy="2637316"/>
      </dsp:txXfrm>
    </dsp:sp>
    <dsp:sp modelId="{DECC7DA3-BE3F-4312-8D5C-DBCC8A3872BF}">
      <dsp:nvSpPr>
        <dsp:cNvPr id="0" name=""/>
        <dsp:cNvSpPr/>
      </dsp:nvSpPr>
      <dsp:spPr>
        <a:xfrm rot="10800000">
          <a:off x="3554087" y="3296468"/>
          <a:ext cx="309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4F2BF-171C-4E27-A015-BF343A174D2F}">
      <dsp:nvSpPr>
        <dsp:cNvPr id="0" name=""/>
        <dsp:cNvSpPr/>
      </dsp:nvSpPr>
      <dsp:spPr>
        <a:xfrm>
          <a:off x="0" y="1562830"/>
          <a:ext cx="3554087" cy="3467275"/>
        </a:xfrm>
        <a:prstGeom prst="roundRect">
          <a:avLst/>
        </a:prstGeom>
        <a:blipFill rotWithShape="0">
          <a:blip xmlns:r="http://schemas.openxmlformats.org/officeDocument/2006/relationships" r:embed="rId4" cstate="print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69258" y="1732088"/>
        <a:ext cx="3215571" cy="312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CE90-8D96-49D1-A1BF-C9AFE0F7E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92009-B3B7-4045-A0E0-0AE19F995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891B-3AF8-46C8-B039-2905089E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FACFC-1B9B-4661-855B-9CB358F6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41A93-F252-4644-A491-1227B526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106F-D6C9-4775-8CE3-6ADB858D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506C2-EF1E-4EC7-8874-9E393857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C5AC-3A08-4AFD-86E0-6DB20591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92CA-6AE3-4A3C-A7D5-3DA9F8F0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7C0A-0EEA-4EED-83FD-2AA4969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06954-2467-40E6-BB0D-C46C53646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129DE-C391-4A98-9664-868B4BE72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94F4-236F-4974-B9C2-0248241B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4CF7-75CE-46DC-9CBD-FDE567D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91E-6E2F-477C-B7A8-975F83FD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D996-13A1-426F-8256-2EEC2371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DA58-562A-4151-B99B-ADDCB194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D861-79F8-4D71-845A-6CAEDBDA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83F8-79A0-4F3B-8829-1177F5EF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EE652-F793-4461-AC04-842B60A1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D411-CD82-4E39-A9EC-784E9DB0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025F6-3C8E-475B-A529-6BED8DD3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8AA9-1B57-4A91-86DC-E1782A20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288A-6767-411F-8370-E9F9BBF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394E-6DDF-4FA7-98D2-4F33FF0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9E4E-9B33-49A1-9A00-855247D0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953B-0B0E-4D23-9BC2-C185A3BC7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4C7A-5817-4258-90FA-CF9B26DC3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645A0-5772-4737-8491-999B0A96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3FF75-BDDC-483E-B395-77092C10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A706A-ABBD-4547-A65A-833CDCC8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3922-99B1-4C5D-ABF7-AC91652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1FA6D-80B5-49B4-9CE0-60C510967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C00F3-DA5B-4C07-8F62-2C28A7C5D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3754A-46EC-4FB2-AEC7-4E3D9CBCA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99A37-8470-47BD-BC6E-8D4CECEFF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3031B-5F56-41B4-A444-C7EF2D0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FB0D8-ADAB-4731-9928-0DD9E7B9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466DF-51FA-4F4E-9C87-7D940BE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F006-3759-4ECB-9937-4800EB4E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D7EB-686A-40B3-94B5-5582D51A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3F0F3-7055-416E-B64D-E72BA710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C10B1-4023-4373-8403-2DC4BC0F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F0092-0562-4DE4-88EB-94F77C6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61EFD-FA16-4993-9883-BDAC8D59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842F0-B9A7-48C1-9FE8-675CE034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7CC-E8B0-42A4-9EBD-A14CB8A1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6614-9CDA-46EB-B1D7-D2BBE725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66FB1-95C9-41B1-B768-AF4C94417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6A15-4546-4986-A580-7739E5C0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6F22C-824B-4FF5-B75A-7D0F526E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6FFD2-ADB6-4EDA-B085-F00B7794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176A-846C-4FF9-9C8D-A3DC77F9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AF6A-5B32-4D75-AE13-AD72CE876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5B574-A0A9-43B1-B12B-9A1C474D4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E3CF-9A3E-4EA6-8D59-C3A6139F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F98A5-DF21-47DB-8AA3-7A9FAC13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1FCB1-4598-4AE7-81BA-36A2632A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926F0-ACC8-4345-B1C5-65CE33F2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70DF-38A5-4DF9-9173-049B8548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B86D-28D0-4C3B-8577-CD0556618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F670-01FB-487A-8303-A74CCADD062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62460-CB54-4A3B-89FE-64624399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5B01-063B-4857-A122-2771878B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EFF7-ECFE-4E0F-A673-4E7C60A3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9A88B-D3B6-43A8-8A23-0EB273811BB3}"/>
              </a:ext>
            </a:extLst>
          </p:cNvPr>
          <p:cNvSpPr txBox="1"/>
          <p:nvPr/>
        </p:nvSpPr>
        <p:spPr>
          <a:xfrm>
            <a:off x="1223890" y="1933427"/>
            <a:ext cx="9298744" cy="29700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unset" dir="t">
                <a:rot lat="0" lon="0" rev="600000"/>
              </a:lightRig>
            </a:scene3d>
            <a:sp3d z="228600" extrusionH="342900" contourW="25400" prstMaterial="metal">
              <a:bevelT w="38100" h="38100"/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22400" u="sng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2400" u="sng" dirty="0">
              <a:ln w="18000">
                <a:solidFill>
                  <a:srgbClr val="FFFF0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D141E5-130E-4E0B-9786-E1EBC4863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564892"/>
              </p:ext>
            </p:extLst>
          </p:nvPr>
        </p:nvGraphicFramePr>
        <p:xfrm>
          <a:off x="450166" y="0"/>
          <a:ext cx="10939975" cy="666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6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043F91-0123-4459-AAC5-8F9E18D6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E043F91-0123-4459-AAC5-8F9E18D6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E043F91-0123-4459-AAC5-8F9E18D63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E043F91-0123-4459-AAC5-8F9E18D63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5F516-3CB5-4A77-B4AE-A97FD5A12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9A5F516-3CB5-4A77-B4AE-A97FD5A12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9A5F516-3CB5-4A77-B4AE-A97FD5A12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9A5F516-3CB5-4A77-B4AE-A97FD5A12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6FAEE-BFDF-4EC9-A5D1-E9E43D5F4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DE6FAEE-BFDF-4EC9-A5D1-E9E43D5F4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DE6FAEE-BFDF-4EC9-A5D1-E9E43D5F4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DE6FAEE-BFDF-4EC9-A5D1-E9E43D5F4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1DB9D-43BE-4261-B88A-FFA0537C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131DB9D-43BE-4261-B88A-FFA0537C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131DB9D-43BE-4261-B88A-FFA0537C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131DB9D-43BE-4261-B88A-FFA0537C7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FDE77-0DF0-48FC-8611-E104E947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AFDE77-0DF0-48FC-8611-E104E947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AFDE77-0DF0-48FC-8611-E104E947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AFDE77-0DF0-48FC-8611-E104E947B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9DC1B9-E36F-465D-AF46-B5CF0D997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59DC1B9-E36F-465D-AF46-B5CF0D997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59DC1B9-E36F-465D-AF46-B5CF0D997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59DC1B9-E36F-465D-AF46-B5CF0D997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0B2024-7CAA-4026-939B-BC1F3B88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E0B2024-7CAA-4026-939B-BC1F3B88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E0B2024-7CAA-4026-939B-BC1F3B88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E0B2024-7CAA-4026-939B-BC1F3B88B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C7DA3-BE3F-4312-8D5C-DBCC8A38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ECC7DA3-BE3F-4312-8D5C-DBCC8A38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ECC7DA3-BE3F-4312-8D5C-DBCC8A38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ECC7DA3-BE3F-4312-8D5C-DBCC8A387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4F2BF-171C-4E27-A015-BF343A17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F54F2BF-171C-4E27-A015-BF343A17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F54F2BF-171C-4E27-A015-BF343A17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F54F2BF-171C-4E27-A015-BF343A174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21ADC3-9E87-4259-BB28-3F5AE24AA6A3}"/>
              </a:ext>
            </a:extLst>
          </p:cNvPr>
          <p:cNvSpPr txBox="1"/>
          <p:nvPr/>
        </p:nvSpPr>
        <p:spPr>
          <a:xfrm>
            <a:off x="8852476" y="365417"/>
            <a:ext cx="399879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৭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FA293-4480-47E9-B77E-4A8B223B375F}"/>
              </a:ext>
            </a:extLst>
          </p:cNvPr>
          <p:cNvSpPr txBox="1"/>
          <p:nvPr/>
        </p:nvSpPr>
        <p:spPr>
          <a:xfrm>
            <a:off x="2998331" y="3301753"/>
            <a:ext cx="8134066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কয় পদ্ধতিতে কবুতর পালন হয়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56BCA-C34B-42C7-8942-0498F9B18C28}"/>
              </a:ext>
            </a:extLst>
          </p:cNvPr>
          <p:cNvSpPr txBox="1"/>
          <p:nvPr/>
        </p:nvSpPr>
        <p:spPr>
          <a:xfrm>
            <a:off x="2998331" y="4377360"/>
            <a:ext cx="9193669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কবুতর কি কি শস্য দানা খেতে পছন্দ করে তা লিখ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26237A9-34F8-436E-A11A-79D1788EEBFA}"/>
              </a:ext>
            </a:extLst>
          </p:cNvPr>
          <p:cNvSpPr/>
          <p:nvPr/>
        </p:nvSpPr>
        <p:spPr>
          <a:xfrm>
            <a:off x="757311" y="3168148"/>
            <a:ext cx="1688123" cy="97509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73C73-172B-47B1-A8F3-E08CDD739FDC}"/>
              </a:ext>
            </a:extLst>
          </p:cNvPr>
          <p:cNvSpPr txBox="1"/>
          <p:nvPr/>
        </p:nvSpPr>
        <p:spPr>
          <a:xfrm>
            <a:off x="832925" y="3363309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E65B50-AAFB-4D2B-9E1C-2B57C36E5441}"/>
              </a:ext>
            </a:extLst>
          </p:cNvPr>
          <p:cNvSpPr/>
          <p:nvPr/>
        </p:nvSpPr>
        <p:spPr>
          <a:xfrm>
            <a:off x="757311" y="4182199"/>
            <a:ext cx="1688123" cy="97509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297F4-0777-4DF1-B0D6-E18755CC43F1}"/>
              </a:ext>
            </a:extLst>
          </p:cNvPr>
          <p:cNvSpPr txBox="1"/>
          <p:nvPr/>
        </p:nvSpPr>
        <p:spPr>
          <a:xfrm>
            <a:off x="757311" y="4377360"/>
            <a:ext cx="153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14" name="Picture 2" descr="C:\Users\Dell\Desktop\20170703_142707.jpg">
            <a:extLst>
              <a:ext uri="{FF2B5EF4-FFF2-40B4-BE49-F238E27FC236}">
                <a16:creationId xmlns:a16="http://schemas.microsoft.com/office/drawing/2014/main" id="{4D39BB06-80CC-4435-B856-2C9E4922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22" y="289342"/>
            <a:ext cx="3701322" cy="287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66E720-0897-4A31-AC6F-805F0E4CE7C2}"/>
              </a:ext>
            </a:extLst>
          </p:cNvPr>
          <p:cNvSpPr txBox="1"/>
          <p:nvPr/>
        </p:nvSpPr>
        <p:spPr>
          <a:xfrm>
            <a:off x="265175" y="365417"/>
            <a:ext cx="267239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079100-9383-4597-93A4-CAC15F00FB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04" y="163003"/>
            <a:ext cx="3067208" cy="24635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BC7EB-FD49-4D46-9844-B498F83E3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9292" y="131294"/>
            <a:ext cx="2996616" cy="24721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ADF7B-9B65-4E0A-ACE9-B7BAC086F0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7692" y="163003"/>
            <a:ext cx="2996616" cy="23656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738AC-077C-480A-BDA6-29478222CA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605" y="3677352"/>
            <a:ext cx="3173512" cy="23656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A4C69-DF5A-4388-883D-FD856F1863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2425" y="3771723"/>
            <a:ext cx="3466727" cy="23656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D04E48-8198-4328-B484-D7F92DDC67DF}"/>
              </a:ext>
            </a:extLst>
          </p:cNvPr>
          <p:cNvSpPr txBox="1"/>
          <p:nvPr/>
        </p:nvSpPr>
        <p:spPr>
          <a:xfrm>
            <a:off x="1235296" y="6137329"/>
            <a:ext cx="119841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06E48-D423-4797-89AE-3B905D8A44F6}"/>
              </a:ext>
            </a:extLst>
          </p:cNvPr>
          <p:cNvSpPr txBox="1"/>
          <p:nvPr/>
        </p:nvSpPr>
        <p:spPr>
          <a:xfrm flipH="1">
            <a:off x="9628250" y="6088559"/>
            <a:ext cx="105507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41E8D3AF-A5DE-4DC0-87A1-7A70B5C3326E}"/>
              </a:ext>
            </a:extLst>
          </p:cNvPr>
          <p:cNvSpPr/>
          <p:nvPr/>
        </p:nvSpPr>
        <p:spPr>
          <a:xfrm>
            <a:off x="0" y="2439669"/>
            <a:ext cx="12192000" cy="13234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CD905-8DDD-4F8F-A24E-B82E111FDD14}"/>
              </a:ext>
            </a:extLst>
          </p:cNvPr>
          <p:cNvSpPr txBox="1"/>
          <p:nvPr/>
        </p:nvSpPr>
        <p:spPr>
          <a:xfrm>
            <a:off x="5028101" y="2463304"/>
            <a:ext cx="2795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BBEDC-B212-4521-BF3E-BE900D72C3AD}"/>
              </a:ext>
            </a:extLst>
          </p:cNvPr>
          <p:cNvSpPr txBox="1"/>
          <p:nvPr/>
        </p:nvSpPr>
        <p:spPr>
          <a:xfrm>
            <a:off x="4570609" y="286783"/>
            <a:ext cx="3050781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E2341-B36D-47E4-BC75-D88C3B9CA027}"/>
              </a:ext>
            </a:extLst>
          </p:cNvPr>
          <p:cNvSpPr txBox="1"/>
          <p:nvPr/>
        </p:nvSpPr>
        <p:spPr>
          <a:xfrm>
            <a:off x="2648171" y="2411031"/>
            <a:ext cx="7369791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গৃহ পালিত ৩ টি পাখির নাম বল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D317-EEFF-436A-9D66-DBE25FFF1EFF}"/>
              </a:ext>
            </a:extLst>
          </p:cNvPr>
          <p:cNvSpPr txBox="1"/>
          <p:nvPr/>
        </p:nvSpPr>
        <p:spPr>
          <a:xfrm>
            <a:off x="2579427" y="3289110"/>
            <a:ext cx="9307773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চিত্ত বিনোদন করে এমন ২ টি কবুতরের নাম বল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8C065-76B4-45CA-8B08-339F4CBDA2AE}"/>
              </a:ext>
            </a:extLst>
          </p:cNvPr>
          <p:cNvSpPr txBox="1"/>
          <p:nvPr/>
        </p:nvSpPr>
        <p:spPr>
          <a:xfrm>
            <a:off x="2579427" y="4316649"/>
            <a:ext cx="7356143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সুবিধা গুলি বল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67E96-D2F6-409D-A1DC-107350E06594}"/>
              </a:ext>
            </a:extLst>
          </p:cNvPr>
          <p:cNvSpPr txBox="1"/>
          <p:nvPr/>
        </p:nvSpPr>
        <p:spPr>
          <a:xfrm>
            <a:off x="2992902" y="575603"/>
            <a:ext cx="4846320" cy="11079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A58A3-21F9-4EF2-B0C9-7D943E41F2E9}"/>
              </a:ext>
            </a:extLst>
          </p:cNvPr>
          <p:cNvSpPr txBox="1"/>
          <p:nvPr/>
        </p:nvSpPr>
        <p:spPr>
          <a:xfrm>
            <a:off x="716280" y="3594295"/>
            <a:ext cx="1075944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ভাবে কিভাবে কোয়েল পাখি পালন করা যায় তার একটি তালিকা  তৈরি কর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18923-A483-4786-9677-F4AF45AF9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1"/>
          <a:stretch/>
        </p:blipFill>
        <p:spPr>
          <a:xfrm>
            <a:off x="1938997" y="692294"/>
            <a:ext cx="8314006" cy="5473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BE03A-371D-42CF-A939-32B7D0C95DBB}"/>
              </a:ext>
            </a:extLst>
          </p:cNvPr>
          <p:cNvSpPr txBox="1"/>
          <p:nvPr/>
        </p:nvSpPr>
        <p:spPr>
          <a:xfrm>
            <a:off x="3209931" y="3569677"/>
            <a:ext cx="577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7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5">
            <a:extLst>
              <a:ext uri="{FF2B5EF4-FFF2-40B4-BE49-F238E27FC236}">
                <a16:creationId xmlns:a16="http://schemas.microsoft.com/office/drawing/2014/main" id="{FA076DFF-BC37-4942-8CE7-D77122A57633}"/>
              </a:ext>
            </a:extLst>
          </p:cNvPr>
          <p:cNvSpPr/>
          <p:nvPr/>
        </p:nvSpPr>
        <p:spPr>
          <a:xfrm>
            <a:off x="948495" y="2326623"/>
            <a:ext cx="5147505" cy="409492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3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B05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6">
            <a:extLst>
              <a:ext uri="{FF2B5EF4-FFF2-40B4-BE49-F238E27FC236}">
                <a16:creationId xmlns:a16="http://schemas.microsoft.com/office/drawing/2014/main" id="{E684770E-D13C-458D-9D56-9324F3A99764}"/>
              </a:ext>
            </a:extLst>
          </p:cNvPr>
          <p:cNvSpPr/>
          <p:nvPr/>
        </p:nvSpPr>
        <p:spPr>
          <a:xfrm>
            <a:off x="7021153" y="2504050"/>
            <a:ext cx="4964521" cy="374006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 </a:t>
            </a:r>
            <a:r>
              <a:rPr lang="en-US" sz="44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4400" b="1" kern="0" dirty="0">
              <a:ln w="19050">
                <a:solidFill>
                  <a:prstClr val="black"/>
                </a:solidFill>
                <a:prstDash val="dash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kern="0" dirty="0" err="1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4000" b="1" kern="0" dirty="0">
              <a:ln w="19050">
                <a:solidFill>
                  <a:prstClr val="black"/>
                </a:solidFill>
                <a:prstDash val="dash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5ম</a:t>
            </a:r>
          </a:p>
          <a:p>
            <a:pPr lvl="0" algn="ctr">
              <a:defRPr/>
            </a:pPr>
            <a:r>
              <a:rPr lang="en-US" sz="3600" b="1" kern="0" dirty="0">
                <a:ln w="19050">
                  <a:solidFill>
                    <a:prstClr val="black"/>
                  </a:solidFill>
                  <a:prstDash val="dash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পাঠঃ১৬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C55AA-A723-4908-A9C9-169D460E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485469" y="325345"/>
            <a:ext cx="1433012" cy="139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9FEEB65B-243B-4381-9920-6E9C81C3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22" y="304874"/>
            <a:ext cx="1164364" cy="152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Left-Right Arrow 9">
            <a:extLst>
              <a:ext uri="{FF2B5EF4-FFF2-40B4-BE49-F238E27FC236}">
                <a16:creationId xmlns:a16="http://schemas.microsoft.com/office/drawing/2014/main" id="{815EBC4E-C28E-4DBA-88EB-3ECCCA249E05}"/>
              </a:ext>
            </a:extLst>
          </p:cNvPr>
          <p:cNvSpPr/>
          <p:nvPr/>
        </p:nvSpPr>
        <p:spPr>
          <a:xfrm>
            <a:off x="4190684" y="304873"/>
            <a:ext cx="4964521" cy="143301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0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C9CC8F-045C-418A-B53F-CB42444E4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767814"/>
              </p:ext>
            </p:extLst>
          </p:nvPr>
        </p:nvGraphicFramePr>
        <p:xfrm>
          <a:off x="365760" y="719666"/>
          <a:ext cx="11619914" cy="583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EE20470C-C921-4490-AF09-1153DBBBF583}"/>
              </a:ext>
            </a:extLst>
          </p:cNvPr>
          <p:cNvSpPr/>
          <p:nvPr/>
        </p:nvSpPr>
        <p:spPr>
          <a:xfrm>
            <a:off x="4149969" y="302455"/>
            <a:ext cx="4121834" cy="11181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641F2-7047-4B68-A6EC-CFD06791C142}"/>
              </a:ext>
            </a:extLst>
          </p:cNvPr>
          <p:cNvSpPr txBox="1"/>
          <p:nvPr/>
        </p:nvSpPr>
        <p:spPr>
          <a:xfrm>
            <a:off x="9094999" y="6093880"/>
            <a:ext cx="1431182" cy="646331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রাজহাঁস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681F0-093F-4454-B9C1-5B0D93072EC8}"/>
              </a:ext>
            </a:extLst>
          </p:cNvPr>
          <p:cNvSpPr txBox="1"/>
          <p:nvPr/>
        </p:nvSpPr>
        <p:spPr>
          <a:xfrm>
            <a:off x="1801075" y="5877635"/>
            <a:ext cx="1949116" cy="707886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9010B-E702-47C7-A778-E3BB5D896487}"/>
              </a:ext>
            </a:extLst>
          </p:cNvPr>
          <p:cNvSpPr txBox="1"/>
          <p:nvPr/>
        </p:nvSpPr>
        <p:spPr>
          <a:xfrm>
            <a:off x="9245106" y="3167390"/>
            <a:ext cx="1130968" cy="707886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4BFB6-1F2E-4883-B557-A120732BFABD}"/>
              </a:ext>
            </a:extLst>
          </p:cNvPr>
          <p:cNvSpPr txBox="1"/>
          <p:nvPr/>
        </p:nvSpPr>
        <p:spPr>
          <a:xfrm>
            <a:off x="2042906" y="2967335"/>
            <a:ext cx="1132148" cy="646331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269D4-6074-4469-8B06-A74E7D5F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72269D4-6074-4469-8B06-A74E7D5F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72269D4-6074-4469-8B06-A74E7D5F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72269D4-6074-4469-8B06-A74E7D5F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4446AA-F6F0-4D38-AED8-96CA58523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74446AA-F6F0-4D38-AED8-96CA58523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74446AA-F6F0-4D38-AED8-96CA58523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74446AA-F6F0-4D38-AED8-96CA58523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BA496-AAC5-488B-B3D7-46AF053E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1ABA496-AAC5-488B-B3D7-46AF053E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1ABA496-AAC5-488B-B3D7-46AF053E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1ABA496-AAC5-488B-B3D7-46AF053E8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C8F34-7FDB-43EF-B9B4-11E8277C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7DC8F34-7FDB-43EF-B9B4-11E8277C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7DC8F34-7FDB-43EF-B9B4-11E8277C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7DC8F34-7FDB-43EF-B9B4-11E8277C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CC8DA-0390-424A-9086-3EEC0E000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B3CC8DA-0390-424A-9086-3EEC0E000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B3CC8DA-0390-424A-9086-3EEC0E000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B3CC8DA-0390-424A-9086-3EEC0E000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F9A1CE-C4B1-400A-9BF3-BD3456AAD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1F9A1CE-C4B1-400A-9BF3-BD3456AAD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1F9A1CE-C4B1-400A-9BF3-BD3456AAD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1F9A1CE-C4B1-400A-9BF3-BD3456AAD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680A1-C3FF-4C30-822A-36DCFBFE1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8A680A1-C3FF-4C30-822A-36DCFBFE1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8A680A1-C3FF-4C30-822A-36DCFBFE1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8A680A1-C3FF-4C30-822A-36DCFBFE1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AFB7D1-7937-4AE1-BA56-02AE96A2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C0AFB7D1-7937-4AE1-BA56-02AE96A2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0AFB7D1-7937-4AE1-BA56-02AE96A2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0AFB7D1-7937-4AE1-BA56-02AE96A2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B3F4D-75D3-4BDF-AD07-321192A4E960}"/>
              </a:ext>
            </a:extLst>
          </p:cNvPr>
          <p:cNvSpPr txBox="1"/>
          <p:nvPr/>
        </p:nvSpPr>
        <p:spPr>
          <a:xfrm>
            <a:off x="1955409" y="339859"/>
            <a:ext cx="801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উড়ন্ত পাখি হিসাবে কোনটি গৃহে সহজে পালন করা যায় 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B1194-43F5-4A4F-8890-340E16AFAC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263" y="2205642"/>
            <a:ext cx="2964340" cy="2815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39A61-60D9-4C93-8CDB-1EB9E345A2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9648" y="2219494"/>
            <a:ext cx="2964340" cy="262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196B0-12DC-4087-908E-DFAF16296026}"/>
              </a:ext>
            </a:extLst>
          </p:cNvPr>
          <p:cNvSpPr txBox="1"/>
          <p:nvPr/>
        </p:nvSpPr>
        <p:spPr>
          <a:xfrm>
            <a:off x="4589934" y="5871810"/>
            <a:ext cx="249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কবুতর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5D86E8-6F64-492A-A6EF-96041A9AC12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834963" y="1267095"/>
            <a:ext cx="0" cy="46047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65799-4246-4EDD-9285-3DD045D7BCBF}"/>
              </a:ext>
            </a:extLst>
          </p:cNvPr>
          <p:cNvSpPr txBox="1"/>
          <p:nvPr/>
        </p:nvSpPr>
        <p:spPr>
          <a:xfrm>
            <a:off x="3550692" y="505557"/>
            <a:ext cx="5090615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8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B484A-2DA7-4247-8EE0-BB666DC4471A}"/>
              </a:ext>
            </a:extLst>
          </p:cNvPr>
          <p:cNvSpPr txBox="1"/>
          <p:nvPr/>
        </p:nvSpPr>
        <p:spPr>
          <a:xfrm>
            <a:off x="3669322" y="3643041"/>
            <a:ext cx="4853353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 পদ্ধতি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143A3-C8FD-4249-A53C-537A8A6E66EC}"/>
              </a:ext>
            </a:extLst>
          </p:cNvPr>
          <p:cNvSpPr txBox="1"/>
          <p:nvPr/>
        </p:nvSpPr>
        <p:spPr>
          <a:xfrm>
            <a:off x="3746310" y="462677"/>
            <a:ext cx="399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D0FD8-5B54-4E3C-9770-F5536C337257}"/>
              </a:ext>
            </a:extLst>
          </p:cNvPr>
          <p:cNvSpPr txBox="1"/>
          <p:nvPr/>
        </p:nvSpPr>
        <p:spPr>
          <a:xfrm>
            <a:off x="2306472" y="2169993"/>
            <a:ext cx="847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 পালিত পাখি কাকে বলে তা বলতে পারবে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B7EE8-12F0-4482-8AFB-AC969301FF87}"/>
              </a:ext>
            </a:extLst>
          </p:cNvPr>
          <p:cNvSpPr txBox="1"/>
          <p:nvPr/>
        </p:nvSpPr>
        <p:spPr>
          <a:xfrm>
            <a:off x="2272352" y="2816324"/>
            <a:ext cx="81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জাত নির্নেয় করতে পারবে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99FF4-55E3-46BC-BD46-966C4C270FB8}"/>
              </a:ext>
            </a:extLst>
          </p:cNvPr>
          <p:cNvSpPr txBox="1"/>
          <p:nvPr/>
        </p:nvSpPr>
        <p:spPr>
          <a:xfrm>
            <a:off x="2306472" y="3462655"/>
            <a:ext cx="701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 পদ্ধতি বর্ননা করতে পারবে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BE70E-2946-497C-9B68-8AC32E4159EA}"/>
              </a:ext>
            </a:extLst>
          </p:cNvPr>
          <p:cNvSpPr txBox="1"/>
          <p:nvPr/>
        </p:nvSpPr>
        <p:spPr>
          <a:xfrm>
            <a:off x="2306472" y="4108986"/>
            <a:ext cx="77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উপকারিতা বর্ননা করতে পারবে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071E45-4D5C-4848-AE33-1759FA5E3FD8}"/>
              </a:ext>
            </a:extLst>
          </p:cNvPr>
          <p:cNvSpPr/>
          <p:nvPr/>
        </p:nvSpPr>
        <p:spPr>
          <a:xfrm>
            <a:off x="2718354" y="435345"/>
            <a:ext cx="2451385" cy="1889873"/>
          </a:xfrm>
          <a:prstGeom prst="roundRect">
            <a:avLst/>
          </a:prstGeom>
          <a:blipFill rotWithShape="0">
            <a:blip r:embed="rId2" cstate="print"/>
            <a:srcRect/>
            <a:stretch>
              <a:fillRect l="-30000" r="-30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12ECAD-8F1C-431C-84A4-D7530125374B}"/>
              </a:ext>
            </a:extLst>
          </p:cNvPr>
          <p:cNvSpPr/>
          <p:nvPr/>
        </p:nvSpPr>
        <p:spPr>
          <a:xfrm>
            <a:off x="5241017" y="479895"/>
            <a:ext cx="2342626" cy="1784696"/>
          </a:xfrm>
          <a:prstGeom prst="roundRect">
            <a:avLst/>
          </a:prstGeom>
          <a:blipFill rotWithShape="0">
            <a:blip r:embed="rId3" cstate="print"/>
            <a:srcRect/>
            <a:stretch>
              <a:fillRect l="-8000" r="-8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57B38-E538-4045-B0D8-E73DC0D07971}"/>
              </a:ext>
            </a:extLst>
          </p:cNvPr>
          <p:cNvSpPr/>
          <p:nvPr/>
        </p:nvSpPr>
        <p:spPr>
          <a:xfrm>
            <a:off x="7742157" y="390251"/>
            <a:ext cx="2122305" cy="1914277"/>
          </a:xfrm>
          <a:prstGeom prst="roundRect">
            <a:avLst/>
          </a:prstGeom>
          <a:blipFill rotWithShape="0">
            <a:blip r:embed="rId4" cstate="print"/>
            <a:srcRect/>
            <a:stretch>
              <a:fillRect l="-14000" r="-14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40C97D-3D75-4908-8EC6-A4816E0FABCA}"/>
              </a:ext>
            </a:extLst>
          </p:cNvPr>
          <p:cNvSpPr/>
          <p:nvPr/>
        </p:nvSpPr>
        <p:spPr>
          <a:xfrm>
            <a:off x="92134" y="416112"/>
            <a:ext cx="2554942" cy="1912262"/>
          </a:xfrm>
          <a:prstGeom prst="roundRect">
            <a:avLst/>
          </a:prstGeom>
          <a:blipFill rotWithShape="0">
            <a:blip r:embed="rId5" cstate="print"/>
            <a:srcRect/>
            <a:stretch>
              <a:fillRect l="-9000" r="-9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2BD37-8B58-4F5A-9301-13B05E13FB2B}"/>
              </a:ext>
            </a:extLst>
          </p:cNvPr>
          <p:cNvSpPr txBox="1"/>
          <p:nvPr/>
        </p:nvSpPr>
        <p:spPr>
          <a:xfrm>
            <a:off x="884566" y="2496491"/>
            <a:ext cx="12288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গিরিবাজ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61222-4D69-419F-9339-EB40B5FDC54C}"/>
              </a:ext>
            </a:extLst>
          </p:cNvPr>
          <p:cNvSpPr txBox="1"/>
          <p:nvPr/>
        </p:nvSpPr>
        <p:spPr>
          <a:xfrm>
            <a:off x="8616882" y="2316302"/>
            <a:ext cx="104475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017B0-05F8-4A35-92AF-1130A564CF0D}"/>
              </a:ext>
            </a:extLst>
          </p:cNvPr>
          <p:cNvSpPr txBox="1"/>
          <p:nvPr/>
        </p:nvSpPr>
        <p:spPr>
          <a:xfrm>
            <a:off x="6542654" y="2342191"/>
            <a:ext cx="104114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লাহোরি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2879B-42A8-4968-8F93-A9836047F06C}"/>
              </a:ext>
            </a:extLst>
          </p:cNvPr>
          <p:cNvSpPr txBox="1"/>
          <p:nvPr/>
        </p:nvSpPr>
        <p:spPr>
          <a:xfrm>
            <a:off x="3478926" y="2511392"/>
            <a:ext cx="169825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হোয়াইট কিং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6B113A-1C0A-4147-912D-FB4FBC45A4F2}"/>
              </a:ext>
            </a:extLst>
          </p:cNvPr>
          <p:cNvSpPr/>
          <p:nvPr/>
        </p:nvSpPr>
        <p:spPr>
          <a:xfrm>
            <a:off x="9946277" y="409399"/>
            <a:ext cx="2169017" cy="1941763"/>
          </a:xfrm>
          <a:prstGeom prst="roundRect">
            <a:avLst/>
          </a:prstGeom>
          <a:blipFill rotWithShape="0">
            <a:blip r:embed="rId6" cstate="print"/>
            <a:srcRect/>
            <a:stretch>
              <a:fillRect l="-25000" r="-25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A21138-C992-4DB0-B53F-42E73DE89C01}"/>
              </a:ext>
            </a:extLst>
          </p:cNvPr>
          <p:cNvSpPr txBox="1"/>
          <p:nvPr/>
        </p:nvSpPr>
        <p:spPr>
          <a:xfrm>
            <a:off x="10490563" y="2351162"/>
            <a:ext cx="131285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টাম্বলার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0CD379-4B15-49E0-9739-D130CDFC23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631" y="3953605"/>
            <a:ext cx="2138318" cy="171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394FBF-CA34-45AF-BC60-AC1A4A48CD6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9560" y="3965898"/>
            <a:ext cx="2341978" cy="16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05D656-F839-4397-881F-4E9D718B9D0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6160" y="3938788"/>
            <a:ext cx="2138317" cy="154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DC678B-0D4E-4492-A9E3-95C2E5B9605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9099" y="3926478"/>
            <a:ext cx="2301406" cy="154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D4D5D4-8682-4CD9-A3AE-AD670CDAEDC9}"/>
              </a:ext>
            </a:extLst>
          </p:cNvPr>
          <p:cNvSpPr txBox="1"/>
          <p:nvPr/>
        </p:nvSpPr>
        <p:spPr>
          <a:xfrm>
            <a:off x="587630" y="5967179"/>
            <a:ext cx="13961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ফ্যানটেইল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626797-0569-4AF4-8095-1F8D3F7C704A}"/>
              </a:ext>
            </a:extLst>
          </p:cNvPr>
          <p:cNvSpPr txBox="1"/>
          <p:nvPr/>
        </p:nvSpPr>
        <p:spPr>
          <a:xfrm>
            <a:off x="5185367" y="5854885"/>
            <a:ext cx="1159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লোটন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6BE425-0316-45F6-AD50-81B98E77306B}"/>
              </a:ext>
            </a:extLst>
          </p:cNvPr>
          <p:cNvSpPr txBox="1"/>
          <p:nvPr/>
        </p:nvSpPr>
        <p:spPr>
          <a:xfrm>
            <a:off x="7646720" y="5854885"/>
            <a:ext cx="97016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AA483-1DFF-4BC2-9547-E1C7417D38B7}"/>
              </a:ext>
            </a:extLst>
          </p:cNvPr>
          <p:cNvSpPr txBox="1"/>
          <p:nvPr/>
        </p:nvSpPr>
        <p:spPr>
          <a:xfrm>
            <a:off x="10436050" y="5854885"/>
            <a:ext cx="86750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ড়াউক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0DBEAB-0F06-4BD8-8F44-BDDD27B845F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71775" y="4037371"/>
            <a:ext cx="2138316" cy="155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F37CC6-B375-4A79-9194-4D1A60CB1D3E}"/>
              </a:ext>
            </a:extLst>
          </p:cNvPr>
          <p:cNvSpPr txBox="1"/>
          <p:nvPr/>
        </p:nvSpPr>
        <p:spPr>
          <a:xfrm>
            <a:off x="3203815" y="5967179"/>
            <a:ext cx="1159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/>
      <p:bldP spid="27" grpId="0"/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53338-4F49-4CD1-932C-B40935E6C71D}"/>
              </a:ext>
            </a:extLst>
          </p:cNvPr>
          <p:cNvSpPr txBox="1"/>
          <p:nvPr/>
        </p:nvSpPr>
        <p:spPr>
          <a:xfrm>
            <a:off x="200312" y="368686"/>
            <a:ext cx="30352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68ACF-EADB-4444-80F8-8A461169DE19}"/>
              </a:ext>
            </a:extLst>
          </p:cNvPr>
          <p:cNvSpPr txBox="1"/>
          <p:nvPr/>
        </p:nvSpPr>
        <p:spPr>
          <a:xfrm>
            <a:off x="9211819" y="245576"/>
            <a:ext cx="250656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061E4-92B8-47AF-988E-C03C4E30941B}"/>
              </a:ext>
            </a:extLst>
          </p:cNvPr>
          <p:cNvSpPr txBox="1"/>
          <p:nvPr/>
        </p:nvSpPr>
        <p:spPr>
          <a:xfrm>
            <a:off x="3097930" y="4017701"/>
            <a:ext cx="698860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টি উন্নত জাতের  কবুতরের নাম বল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Dell\Desktop\HSC-Exam-1170x660.jpg">
            <a:extLst>
              <a:ext uri="{FF2B5EF4-FFF2-40B4-BE49-F238E27FC236}">
                <a16:creationId xmlns:a16="http://schemas.microsoft.com/office/drawing/2014/main" id="{11A1F3A8-616D-40FC-AB74-A0A6293A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32" y="575446"/>
            <a:ext cx="3271111" cy="2505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36425-0029-4D4B-AC60-7E2254AAE5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2786" y="4124241"/>
            <a:ext cx="2382917" cy="2247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DCB000-484C-4301-B3E3-B7BEE41835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9001" y="755394"/>
            <a:ext cx="2282287" cy="2247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F63E3-31BC-4AC9-883B-4D9562647C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990" y="3913045"/>
            <a:ext cx="2472149" cy="2247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1A536-DB3C-4A8C-94B2-05A5A4B928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926" y="580485"/>
            <a:ext cx="2432562" cy="2247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62F02271-5BA3-4ECB-BE06-1040234A6016}"/>
              </a:ext>
            </a:extLst>
          </p:cNvPr>
          <p:cNvSpPr/>
          <p:nvPr/>
        </p:nvSpPr>
        <p:spPr>
          <a:xfrm>
            <a:off x="4302864" y="938097"/>
            <a:ext cx="3821559" cy="14380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16ACA8FD-7AA6-4ED0-B1D1-63BF93D40B66}"/>
              </a:ext>
            </a:extLst>
          </p:cNvPr>
          <p:cNvSpPr/>
          <p:nvPr/>
        </p:nvSpPr>
        <p:spPr>
          <a:xfrm>
            <a:off x="4159063" y="4270659"/>
            <a:ext cx="3965360" cy="14380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0A211-E707-4D15-8B1F-A9B307D4EF2E}"/>
              </a:ext>
            </a:extLst>
          </p:cNvPr>
          <p:cNvSpPr txBox="1"/>
          <p:nvPr/>
        </p:nvSpPr>
        <p:spPr>
          <a:xfrm>
            <a:off x="4272444" y="1149290"/>
            <a:ext cx="364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BB7E6-3172-41C2-997A-3C22AA699114}"/>
              </a:ext>
            </a:extLst>
          </p:cNvPr>
          <p:cNvSpPr txBox="1"/>
          <p:nvPr/>
        </p:nvSpPr>
        <p:spPr>
          <a:xfrm>
            <a:off x="4319768" y="4481852"/>
            <a:ext cx="3662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পদ্ধতি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191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2019-08-02T06:42:18Z</dcterms:created>
  <dcterms:modified xsi:type="dcterms:W3CDTF">2019-10-18T07:14:44Z</dcterms:modified>
</cp:coreProperties>
</file>