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71" r:id="rId11"/>
    <p:sldId id="267" r:id="rId12"/>
    <p:sldId id="268" r:id="rId13"/>
    <p:sldId id="269" r:id="rId14"/>
    <p:sldId id="270" r:id="rId15"/>
    <p:sldId id="265" r:id="rId16"/>
    <p:sldId id="266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96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04CAA-1EA4-4145-A8D2-6022FA31F3D5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04CB8-415D-4755-90C7-C237A8362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4CB8-415D-4755-90C7-C237A8362C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4CB8-415D-4755-90C7-C237A8362C3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631-6256-4C49-ADC5-9B3C280B1A94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45-5169-4B61-B377-02676B13F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631-6256-4C49-ADC5-9B3C280B1A94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45-5169-4B61-B377-02676B13F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631-6256-4C49-ADC5-9B3C280B1A94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45-5169-4B61-B377-02676B13F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631-6256-4C49-ADC5-9B3C280B1A94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45-5169-4B61-B377-02676B13F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631-6256-4C49-ADC5-9B3C280B1A94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45-5169-4B61-B377-02676B13F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631-6256-4C49-ADC5-9B3C280B1A94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45-5169-4B61-B377-02676B13F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631-6256-4C49-ADC5-9B3C280B1A94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45-5169-4B61-B377-02676B13F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631-6256-4C49-ADC5-9B3C280B1A94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45-5169-4B61-B377-02676B13F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631-6256-4C49-ADC5-9B3C280B1A94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45-5169-4B61-B377-02676B13F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631-6256-4C49-ADC5-9B3C280B1A94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45-5169-4B61-B377-02676B13F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1631-6256-4C49-ADC5-9B3C280B1A94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D45-5169-4B61-B377-02676B13F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1631-6256-4C49-ADC5-9B3C280B1A94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8D45-5169-4B61-B377-02676B13F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174444_239941679785786_756110505818233805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28600"/>
            <a:ext cx="8686800" cy="64008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8534400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     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আজকার ক্লাসে সকলকে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9" y="2133600"/>
            <a:ext cx="8686801" cy="31547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16600" dirty="0" smtClean="0"/>
              <a:t>  </a:t>
            </a:r>
            <a:r>
              <a:rPr lang="bn-IN" sz="19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r>
              <a:rPr lang="bn-IN" sz="19900" dirty="0" smtClean="0">
                <a:solidFill>
                  <a:srgbClr val="7030A0"/>
                </a:solidFill>
              </a:rPr>
              <a:t> </a:t>
            </a:r>
            <a:endParaRPr lang="en-US" sz="199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r-work-study-chinese-students-having-tianjin-university-high-school-china-46296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1000"/>
            <a:ext cx="3962400" cy="2514600"/>
          </a:xfrm>
          <a:prstGeom prst="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3505201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জোড়ার কাজ 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124200"/>
            <a:ext cx="32399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সময়ঃ ০৫ মিনিট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648200"/>
            <a:ext cx="75438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সংখ্যা সহ কশেরুকার প্রকার ভেদ বর্ণনা কর ।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362310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কশেরুকার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1" y="1143000"/>
            <a:ext cx="6553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একটি আদর্শ কশেরুকা নিম্ন লিখিত অংশগুলো নিয়ে গঠিত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81200"/>
            <a:ext cx="7696201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সেন্ট্রাম/ ভাট্রিব্রাল বডিঃ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কশেরুকার বৃহত্তম ও সম্মুখ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ডিম্বাকার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সেন্ট্রাম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শক্ত,পুরু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স্পঞ্জি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অস্থিতে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ertebra_toracica_in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810000"/>
            <a:ext cx="3962400" cy="2514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953000" y="5715000"/>
            <a:ext cx="1752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6600" y="5486400"/>
            <a:ext cx="156508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সেন্ট্রাম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1000"/>
            <a:ext cx="7543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আর্চঃ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এটি কশেরুকার – দেহের পৃষ্ঠতলে অবস্থিত রিংয়ের মতো গঠন। আর্চ নিম্নোক্ত ওংশগুলো ধারন করে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7543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পেডিকলঃ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কশেরুকার উভয় পশ্চাৎ-পার্শ্ব থেকে উত্থিত ও পছনে বর্ধিত খাটো শক্ত গঠন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ertebra_toracica_in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657600"/>
            <a:ext cx="76200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5257800"/>
            <a:ext cx="152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পেডিকল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3600" y="5257800"/>
            <a:ext cx="9144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69620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ট্রান্সভার্স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প্রসেসঃ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পেডিকল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ল্যামিনার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সংযোগস্থল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উত্থিত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পার্শ্বীয়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প্রবর্ধন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8153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ল্যামিনাঃ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ট্রান্সভার্স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স্পাইনাস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চওড়া,চাপা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তির্যক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প্লেটের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Vertebra_toracica_in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00400"/>
            <a:ext cx="68580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4114800"/>
            <a:ext cx="13716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ট্রান্সভার্স প্রসেস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62800" y="4800600"/>
            <a:ext cx="3810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3276600"/>
            <a:ext cx="1295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ল্যামিনা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33800" y="4038600"/>
            <a:ext cx="990600" cy="3810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81000"/>
            <a:ext cx="800099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আর্টিকুলার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প্রসেসঃ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ল্যামিনা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পেডিকলের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সংযোগস্থল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সুপিরিয়র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ইনফিরিয়র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আর্টিকুলার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800100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(ঙ)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স্পাইন প্রসেসঃ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 ল্যামিনির সংযোগস্থল থেকে একটি পশ্চাৎ মধ্যরেখীয় প্রবর্ধন যা নিম্নমুখী প্রসারিত।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Vertebra_toracica_in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429000"/>
            <a:ext cx="79248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5486400"/>
            <a:ext cx="2514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সুপিরিয়র আর্টিকুলার  প্রসেস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rot="16200000" flipH="1">
            <a:off x="5666973" y="5153427"/>
            <a:ext cx="858054" cy="762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2200" y="3810000"/>
            <a:ext cx="174438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স্পাইন প্রসেস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4876800" y="3810000"/>
            <a:ext cx="1295400" cy="26161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3810000"/>
            <a:ext cx="233429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ভার্টিব্রাল ফোরামেন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29000" y="4343400"/>
            <a:ext cx="1066800" cy="9144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sharuka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4582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1" y="5029200"/>
            <a:ext cx="838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সেন্ট্রাম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343400"/>
            <a:ext cx="19811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ভার্টিব্রাল ফোরামেন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1" y="1828800"/>
            <a:ext cx="14477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ভার্ট্রিব্রাল আর্চ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752600"/>
            <a:ext cx="1447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স্পাইন প্রসেস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1981200"/>
            <a:ext cx="1066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ল্যামিনা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1" y="2514600"/>
            <a:ext cx="17525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ট্রান্সভার্স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প্রসেস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124200"/>
            <a:ext cx="220980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সুপিরিয়র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আর্টিকুলার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প্রসেস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1" y="4114800"/>
            <a:ext cx="1143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পেডিকল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943600"/>
            <a:ext cx="2514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মিজান জীববিজ্ঞান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6324600"/>
            <a:ext cx="28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সগোলম1967ুসোগত.মদস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5943600"/>
            <a:ext cx="51054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mizanc1967@gmail.com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tebra_toracica_in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668740" cy="609600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11" idx="1"/>
          </p:cNvCxnSpPr>
          <p:nvPr/>
        </p:nvCxnSpPr>
        <p:spPr>
          <a:xfrm>
            <a:off x="5791200" y="4038600"/>
            <a:ext cx="1752600" cy="8858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0" y="5334000"/>
            <a:ext cx="762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সেন্ট্রাম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>
            <a:off x="4724400" y="5410200"/>
            <a:ext cx="2133600" cy="1238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3800" y="4724400"/>
            <a:ext cx="11430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পেডিকল 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>
            <a:endCxn id="29" idx="1"/>
          </p:cNvCxnSpPr>
          <p:nvPr/>
        </p:nvCxnSpPr>
        <p:spPr>
          <a:xfrm flipV="1">
            <a:off x="5486400" y="2409855"/>
            <a:ext cx="2209800" cy="6381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8" idx="2"/>
          </p:cNvCxnSpPr>
          <p:nvPr/>
        </p:nvCxnSpPr>
        <p:spPr>
          <a:xfrm rot="16200000" flipV="1">
            <a:off x="1000155" y="1838355"/>
            <a:ext cx="1428690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1000" y="1219200"/>
            <a:ext cx="167639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ট্রান্সভার্স প্রসেস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96200" y="2209800"/>
            <a:ext cx="838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ল্যামিনা 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>
            <a:endCxn id="36" idx="2"/>
          </p:cNvCxnSpPr>
          <p:nvPr/>
        </p:nvCxnSpPr>
        <p:spPr>
          <a:xfrm rot="16200000" flipV="1">
            <a:off x="2868543" y="2258943"/>
            <a:ext cx="1959114" cy="129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90800" y="1219200"/>
            <a:ext cx="1219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ভার্টিব্রাল ফোরামেন </a:t>
            </a:r>
            <a:endParaRPr lang="en-U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endCxn id="19" idx="1"/>
          </p:cNvCxnSpPr>
          <p:nvPr/>
        </p:nvCxnSpPr>
        <p:spPr>
          <a:xfrm>
            <a:off x="5562600" y="3429000"/>
            <a:ext cx="1600200" cy="7349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2800" y="3810000"/>
            <a:ext cx="1600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সুপিরিয়র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আটিকুলার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>
            <a:endCxn id="38" idx="1"/>
          </p:cNvCxnSpPr>
          <p:nvPr/>
        </p:nvCxnSpPr>
        <p:spPr>
          <a:xfrm flipV="1">
            <a:off x="4724400" y="657255"/>
            <a:ext cx="1143000" cy="1047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67400" y="457200"/>
            <a:ext cx="14478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স্পাইনাস প্রসেস 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43200" y="6172200"/>
            <a:ext cx="2895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আদর্শ কশেরুকা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8" grpId="0" animBg="1"/>
      <p:bldP spid="29" grpId="0" animBg="1"/>
      <p:bldP spid="36" grpId="0" animBg="1"/>
      <p:bldP spid="19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-07-22-12-55-16-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57200"/>
            <a:ext cx="4572000" cy="25146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33528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276600"/>
            <a:ext cx="239360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০৭ মিনিট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800600"/>
            <a:ext cx="60198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dirty="0" smtClean="0"/>
              <a:t>  </a:t>
            </a:r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আদর্শ কশেরুকার চিহ্নিত চিত্র </a:t>
            </a:r>
            <a:r>
              <a:rPr lang="bn-IN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 কর।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a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2400"/>
            <a:ext cx="4800600" cy="2057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35052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1" y="2819400"/>
            <a:ext cx="5562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মেরুদন্ডের অন্য দুইটি নাম কী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895600"/>
            <a:ext cx="4267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১। শিরদাঁড়া  ২। স্পাইন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819400"/>
            <a:ext cx="71722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প্রথম দিকে মেরুদন্ডে কয়টি কশেরুকা থাকে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819400"/>
            <a:ext cx="206819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৩৩টি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819400"/>
            <a:ext cx="63818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অবস্থান অনুসারে কশেরুকা কত প্রকার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819400"/>
            <a:ext cx="240161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৫ প্রকার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2819400"/>
            <a:ext cx="51693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গ্রীবাদেশীয় কশেরুকা কয় টি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819400"/>
            <a:ext cx="190148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৭ টি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2819400"/>
            <a:ext cx="499527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৫। কটি দেশীয় কশেরুকা কয় টি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2819400"/>
            <a:ext cx="191911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৫ টি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2819400"/>
            <a:ext cx="7010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৬। পরিনত অবস্থায় কয়টি কশেরুকা দেখা যায়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2819400"/>
            <a:ext cx="20233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২৬ টি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458028_1844111802516556_638753896223297852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57200"/>
            <a:ext cx="4438650" cy="28194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3124200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343400"/>
            <a:ext cx="7467599" cy="16927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মানব কঙ্কালতন্ত্রের কশেরুকার নাম , অবস্থান  ও বৈশিষ্ট্য ছক আকারে দেখিয়ে  একটি পোষ্টার তৈরি  করে আনবে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3733800" cy="12652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bn-IN" u="sng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মোঃমিজানুর রহমান চৌধুরী</a:t>
            </a:r>
          </a:p>
          <a:p>
            <a:pPr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সহকারী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বিশ্বজাকের মঞ্জিল কামিল মাদ্রাসা 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     বিশ্বজাকের মঞ্জিল-৭৮২২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সদরপুর  ফরিদপুর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০১৮১৮২৬২৩৮৯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hsc_biology-book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91200" y="1600200"/>
            <a:ext cx="3124200" cy="4495800"/>
          </a:xfrm>
        </p:spPr>
      </p:pic>
      <p:sp>
        <p:nvSpPr>
          <p:cNvPr id="6" name="TextBox 5"/>
          <p:cNvSpPr txBox="1"/>
          <p:nvPr/>
        </p:nvSpPr>
        <p:spPr>
          <a:xfrm>
            <a:off x="5867400" y="5410200"/>
            <a:ext cx="304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 দ্বিতীয় বর্ষ, অধ্যায়ঃ ০৭ ,    সময়ঃ ৪৫ মিনিট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191092_392608717781597_454237931881840698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6962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7696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1" y="152400"/>
            <a:ext cx="4114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লক্ষ করঃ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486400"/>
            <a:ext cx="48006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কিসের ?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Overview-of-the-Different-Parts-of-the-Vertebral-Colum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580896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0"/>
            <a:ext cx="535171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810000"/>
            <a:ext cx="5486401" cy="2215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 smtClean="0"/>
              <a:t>  </a:t>
            </a:r>
            <a:r>
              <a:rPr lang="bn-IN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 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09600"/>
            <a:ext cx="229101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2209800"/>
            <a:ext cx="4648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শিক্ষার্থীরাঃ - - -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733800"/>
            <a:ext cx="7162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মেরুদন্ড কি বলতে পারবে 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কশেরুকার প্রকারভেদ করতে পারবে 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একটি আদর্শ কশেরুকার গঠন বর্ণনা করতে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2286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20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অ্যাটলাস থেকে কক্কিক্স পর্যন্ত প্রলম্বিত , সুষুম্নাকান্ডকে ঘিরে অবস্থিত একসারি কশেরুকা নিয়ে গঠিত এবং দেহের অক্ষকে অবলম্বনদানকারী অস্থিময় ও নমনীয় গঠনকে মেরুদন্ড বিলে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352800"/>
            <a:ext cx="7620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মেরুদন্ডকে শিরদাঁড়া, স্পাইন, স্পাইন কলাম প্রভৃতি বিভিন্ন নামে অভিহিত করা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800600"/>
            <a:ext cx="7620001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মেরুদন্ডের প্রত্যেকটি অস্থিখন্ডকে কশেরুকা বলে । ৩৩ টি অনিয়ত আকৃতির কশেরুকা নিয়ে মেরুদন্ড গঠিত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81000"/>
            <a:ext cx="42672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3352800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953000"/>
            <a:ext cx="47244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মেরুদন্ড কাহাকে বলে ?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657600"/>
            <a:ext cx="2590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০৩ মিনিট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5105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কশেরুকার প্রকারভেদ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391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অবস্থান অনুযায়ী কশেরুকাগুলোকে ৫ টি অঞ্চলে ভাগ করা হয়ে থাকে, যথাঃ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29000"/>
            <a:ext cx="79248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গ্রীবাদেশীয় ( সারভাইকাক) কশেরুকা – ০৭ টি 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বক্ষদেশীয়  ( থোরাসিক) কশেরুকা - ১২ টি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কটিদেশীয় ( লাম্বার ) কশেরুকা - ০৫ টি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শ্রোণীদেশীয় ( স্যাক্রাল ) কশেরুকা - ০১ টি(০৫ টি একীভৃত)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পুচ্ছদেশীয় ( কক্কিজিয়াল )কশেরুকা - ০১ টি(০৪ টি একীভৃত)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eractive-Spine-Sta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46760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304800"/>
            <a:ext cx="1676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গ্রীবাদেশীয়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1905000"/>
            <a:ext cx="1676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বক্ষদেশীয়)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419600"/>
            <a:ext cx="1524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কটিদেশীয়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410200"/>
            <a:ext cx="1676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শ্রোণীদেশীয়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943600"/>
            <a:ext cx="1600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(পুচ্ছদেশীয়)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562</Words>
  <Application>Microsoft Office PowerPoint</Application>
  <PresentationFormat>On-screen Show (4:3)</PresentationFormat>
  <Paragraphs>98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MIZAN</dc:creator>
  <cp:lastModifiedBy>MIZAN</cp:lastModifiedBy>
  <cp:revision>84</cp:revision>
  <dcterms:created xsi:type="dcterms:W3CDTF">2019-10-18T12:02:25Z</dcterms:created>
  <dcterms:modified xsi:type="dcterms:W3CDTF">2019-10-26T06:07:33Z</dcterms:modified>
</cp:coreProperties>
</file>