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AC9C3-7FF0-45AA-BE36-C4511ECFEB2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7DF7DC-987A-48C2-A3D0-8246DE05F10B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2D3E317-D1AB-4E6B-9C8C-21D1FEFF07CD}" type="parTrans" cxnId="{3B8C404F-3BF8-44FC-B2BE-DEAF04265F3B}">
      <dgm:prSet/>
      <dgm:spPr/>
      <dgm:t>
        <a:bodyPr/>
        <a:lstStyle/>
        <a:p>
          <a:endParaRPr lang="en-US"/>
        </a:p>
      </dgm:t>
    </dgm:pt>
    <dgm:pt modelId="{68B34D51-FF33-4EC9-A0BF-B4EE2AFA5BE7}" type="sibTrans" cxnId="{3B8C404F-3BF8-44FC-B2BE-DEAF04265F3B}">
      <dgm:prSet/>
      <dgm:spPr/>
      <dgm:t>
        <a:bodyPr/>
        <a:lstStyle/>
        <a:p>
          <a:endParaRPr lang="en-US"/>
        </a:p>
      </dgm:t>
    </dgm:pt>
    <dgm:pt modelId="{CD777DB3-B740-4F18-8CD9-B21C09C4CFE7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9FE3DA1-EA2A-4932-87CE-17C74062E73D}" type="parTrans" cxnId="{AF6E44F3-C02D-462F-8456-276CC1A5E9D1}">
      <dgm:prSet/>
      <dgm:spPr/>
      <dgm:t>
        <a:bodyPr/>
        <a:lstStyle/>
        <a:p>
          <a:endParaRPr lang="en-US"/>
        </a:p>
      </dgm:t>
    </dgm:pt>
    <dgm:pt modelId="{94507689-C460-43A8-8E99-85EC0B0B6FB1}" type="sibTrans" cxnId="{AF6E44F3-C02D-462F-8456-276CC1A5E9D1}">
      <dgm:prSet/>
      <dgm:spPr/>
      <dgm:t>
        <a:bodyPr/>
        <a:lstStyle/>
        <a:p>
          <a:endParaRPr lang="en-US"/>
        </a:p>
      </dgm:t>
    </dgm:pt>
    <dgm:pt modelId="{79738E3B-C14B-4FB1-8AE9-4A051DF1267A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তওয়াফ </a:t>
          </a:r>
          <a:r>
            <a:rPr lang="bn-IN" sz="2400" dirty="0" smtClean="0">
              <a:latin typeface="NikoshBAN" pitchFamily="2" charset="0"/>
              <a:cs typeface="NikoshBAN" pitchFamily="2" charset="0"/>
            </a:rPr>
            <a:t>করা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5AEC390-FAC3-46F0-B2F5-609153711B33}" type="parTrans" cxnId="{D5705680-6EE5-42CE-86D0-F448D16C0160}">
      <dgm:prSet/>
      <dgm:spPr/>
      <dgm:t>
        <a:bodyPr/>
        <a:lstStyle/>
        <a:p>
          <a:endParaRPr lang="en-US"/>
        </a:p>
      </dgm:t>
    </dgm:pt>
    <dgm:pt modelId="{8B4CC301-3942-49B2-8B15-0BA29921489E}" type="sibTrans" cxnId="{D5705680-6EE5-42CE-86D0-F448D16C0160}">
      <dgm:prSet/>
      <dgm:spPr/>
      <dgm:t>
        <a:bodyPr/>
        <a:lstStyle/>
        <a:p>
          <a:endParaRPr lang="en-US"/>
        </a:p>
      </dgm:t>
    </dgm:pt>
    <dgm:pt modelId="{59662329-90D6-41B8-B981-7AE48EA012E4}">
      <dgm:prSet phldrT="[Text]" custT="1"/>
      <dgm:spPr/>
      <dgm:t>
        <a:bodyPr/>
        <a:lstStyle/>
        <a:p>
          <a:r>
            <a: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যিয়ারত করা </a:t>
          </a:r>
          <a:endParaRPr lang="en-US" sz="36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2F03087-9CE2-411E-83C9-8E155BEB576A}" type="parTrans" cxnId="{FA0512A6-7DE0-4971-AAE5-C935E6E75ADD}">
      <dgm:prSet/>
      <dgm:spPr/>
      <dgm:t>
        <a:bodyPr/>
        <a:lstStyle/>
        <a:p>
          <a:endParaRPr lang="en-US"/>
        </a:p>
      </dgm:t>
    </dgm:pt>
    <dgm:pt modelId="{08056CCC-9D8D-4FCF-833A-66C62C837A51}" type="sibTrans" cxnId="{FA0512A6-7DE0-4971-AAE5-C935E6E75ADD}">
      <dgm:prSet/>
      <dgm:spPr/>
      <dgm:t>
        <a:bodyPr/>
        <a:lstStyle/>
        <a:p>
          <a:endParaRPr lang="en-US"/>
        </a:p>
      </dgm:t>
    </dgm:pt>
    <dgm:pt modelId="{C1361731-6E12-4571-86B3-401F24B8E56B}" type="pres">
      <dgm:prSet presAssocID="{226AC9C3-7FF0-45AA-BE36-C4511ECFEB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10C0D-8B6F-48BD-BF4F-CCDE75398579}" type="pres">
      <dgm:prSet presAssocID="{867DF7DC-987A-48C2-A3D0-8246DE05F10B}" presName="centerShape" presStyleLbl="node0" presStyleIdx="0" presStyleCnt="1"/>
      <dgm:spPr/>
      <dgm:t>
        <a:bodyPr/>
        <a:lstStyle/>
        <a:p>
          <a:endParaRPr lang="en-US"/>
        </a:p>
      </dgm:t>
    </dgm:pt>
    <dgm:pt modelId="{829E970C-8FBA-43C8-AEA7-016E65DBF2B3}" type="pres">
      <dgm:prSet presAssocID="{F9FE3DA1-EA2A-4932-87CE-17C74062E73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7CBD70E-A6ED-4BF0-A6D1-56C544041EC3}" type="pres">
      <dgm:prSet presAssocID="{CD777DB3-B740-4F18-8CD9-B21C09C4CFE7}" presName="node" presStyleLbl="node1" presStyleIdx="0" presStyleCnt="3" custRadScaleRad="91569" custRadScaleInc="-5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566AC-F827-4BA4-8FA6-6F6B90F69BD2}" type="pres">
      <dgm:prSet presAssocID="{B5AEC390-FAC3-46F0-B2F5-609153711B33}" presName="parTrans" presStyleLbl="bgSibTrans2D1" presStyleIdx="1" presStyleCnt="3" custFlipHor="1" custScaleX="75910"/>
      <dgm:spPr/>
      <dgm:t>
        <a:bodyPr/>
        <a:lstStyle/>
        <a:p>
          <a:endParaRPr lang="en-US"/>
        </a:p>
      </dgm:t>
    </dgm:pt>
    <dgm:pt modelId="{0F24EFB8-98F3-48F3-A976-AB247E25AEC4}" type="pres">
      <dgm:prSet presAssocID="{79738E3B-C14B-4FB1-8AE9-4A051DF1267A}" presName="node" presStyleLbl="node1" presStyleIdx="1" presStyleCnt="3" custScaleX="106705" custScaleY="34676" custRadScaleRad="81675" custRadScaleInc="-7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FB614-F53B-4CAF-9EE9-D06EA8071F34}" type="pres">
      <dgm:prSet presAssocID="{B2F03087-9CE2-411E-83C9-8E155BEB576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C4DA69D-6FA7-40AE-837A-BF77BAE7CF44}" type="pres">
      <dgm:prSet presAssocID="{59662329-90D6-41B8-B981-7AE48EA012E4}" presName="node" presStyleLbl="node1" presStyleIdx="2" presStyleCnt="3" custRadScaleRad="93094" custRadScaleInc="30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705680-6EE5-42CE-86D0-F448D16C0160}" srcId="{867DF7DC-987A-48C2-A3D0-8246DE05F10B}" destId="{79738E3B-C14B-4FB1-8AE9-4A051DF1267A}" srcOrd="1" destOrd="0" parTransId="{B5AEC390-FAC3-46F0-B2F5-609153711B33}" sibTransId="{8B4CC301-3942-49B2-8B15-0BA29921489E}"/>
    <dgm:cxn modelId="{DD6AE85F-13EB-4991-AB4E-3FB450114A85}" type="presOf" srcId="{59662329-90D6-41B8-B981-7AE48EA012E4}" destId="{2C4DA69D-6FA7-40AE-837A-BF77BAE7CF44}" srcOrd="0" destOrd="0" presId="urn:microsoft.com/office/officeart/2005/8/layout/radial4"/>
    <dgm:cxn modelId="{E3664D8D-BAEC-46D4-AFA0-7D7081BDA30A}" type="presOf" srcId="{79738E3B-C14B-4FB1-8AE9-4A051DF1267A}" destId="{0F24EFB8-98F3-48F3-A976-AB247E25AEC4}" srcOrd="0" destOrd="0" presId="urn:microsoft.com/office/officeart/2005/8/layout/radial4"/>
    <dgm:cxn modelId="{3B8C404F-3BF8-44FC-B2BE-DEAF04265F3B}" srcId="{226AC9C3-7FF0-45AA-BE36-C4511ECFEB20}" destId="{867DF7DC-987A-48C2-A3D0-8246DE05F10B}" srcOrd="0" destOrd="0" parTransId="{62D3E317-D1AB-4E6B-9C8C-21D1FEFF07CD}" sibTransId="{68B34D51-FF33-4EC9-A0BF-B4EE2AFA5BE7}"/>
    <dgm:cxn modelId="{AF6E44F3-C02D-462F-8456-276CC1A5E9D1}" srcId="{867DF7DC-987A-48C2-A3D0-8246DE05F10B}" destId="{CD777DB3-B740-4F18-8CD9-B21C09C4CFE7}" srcOrd="0" destOrd="0" parTransId="{F9FE3DA1-EA2A-4932-87CE-17C74062E73D}" sibTransId="{94507689-C460-43A8-8E99-85EC0B0B6FB1}"/>
    <dgm:cxn modelId="{FA0512A6-7DE0-4971-AAE5-C935E6E75ADD}" srcId="{867DF7DC-987A-48C2-A3D0-8246DE05F10B}" destId="{59662329-90D6-41B8-B981-7AE48EA012E4}" srcOrd="2" destOrd="0" parTransId="{B2F03087-9CE2-411E-83C9-8E155BEB576A}" sibTransId="{08056CCC-9D8D-4FCF-833A-66C62C837A51}"/>
    <dgm:cxn modelId="{40A476ED-EE54-4832-A044-C92E97946A80}" type="presOf" srcId="{B2F03087-9CE2-411E-83C9-8E155BEB576A}" destId="{408FB614-F53B-4CAF-9EE9-D06EA8071F34}" srcOrd="0" destOrd="0" presId="urn:microsoft.com/office/officeart/2005/8/layout/radial4"/>
    <dgm:cxn modelId="{F7474CEA-665A-4F3D-8618-217C29B7E0FB}" type="presOf" srcId="{CD777DB3-B740-4F18-8CD9-B21C09C4CFE7}" destId="{D7CBD70E-A6ED-4BF0-A6D1-56C544041EC3}" srcOrd="0" destOrd="0" presId="urn:microsoft.com/office/officeart/2005/8/layout/radial4"/>
    <dgm:cxn modelId="{FCC6D30E-F16F-4CA7-B9A9-9442954D87E3}" type="presOf" srcId="{867DF7DC-987A-48C2-A3D0-8246DE05F10B}" destId="{D0A10C0D-8B6F-48BD-BF4F-CCDE75398579}" srcOrd="0" destOrd="0" presId="urn:microsoft.com/office/officeart/2005/8/layout/radial4"/>
    <dgm:cxn modelId="{39A73155-0722-433B-A354-B69B091793C4}" type="presOf" srcId="{226AC9C3-7FF0-45AA-BE36-C4511ECFEB20}" destId="{C1361731-6E12-4571-86B3-401F24B8E56B}" srcOrd="0" destOrd="0" presId="urn:microsoft.com/office/officeart/2005/8/layout/radial4"/>
    <dgm:cxn modelId="{D770137D-C9E2-47C8-A615-B99C47076459}" type="presOf" srcId="{F9FE3DA1-EA2A-4932-87CE-17C74062E73D}" destId="{829E970C-8FBA-43C8-AEA7-016E65DBF2B3}" srcOrd="0" destOrd="0" presId="urn:microsoft.com/office/officeart/2005/8/layout/radial4"/>
    <dgm:cxn modelId="{02C5CAF8-846A-4DCF-A5FC-B9CB9B1E7772}" type="presOf" srcId="{B5AEC390-FAC3-46F0-B2F5-609153711B33}" destId="{B31566AC-F827-4BA4-8FA6-6F6B90F69BD2}" srcOrd="0" destOrd="0" presId="urn:microsoft.com/office/officeart/2005/8/layout/radial4"/>
    <dgm:cxn modelId="{45CB5733-2F96-4537-A22F-03AA2E19D5D2}" type="presParOf" srcId="{C1361731-6E12-4571-86B3-401F24B8E56B}" destId="{D0A10C0D-8B6F-48BD-BF4F-CCDE75398579}" srcOrd="0" destOrd="0" presId="urn:microsoft.com/office/officeart/2005/8/layout/radial4"/>
    <dgm:cxn modelId="{71880070-A0B8-4CE4-8CDF-CE515245DCBC}" type="presParOf" srcId="{C1361731-6E12-4571-86B3-401F24B8E56B}" destId="{829E970C-8FBA-43C8-AEA7-016E65DBF2B3}" srcOrd="1" destOrd="0" presId="urn:microsoft.com/office/officeart/2005/8/layout/radial4"/>
    <dgm:cxn modelId="{B5B6B5F3-4821-4BC0-BA73-362721BC4B0A}" type="presParOf" srcId="{C1361731-6E12-4571-86B3-401F24B8E56B}" destId="{D7CBD70E-A6ED-4BF0-A6D1-56C544041EC3}" srcOrd="2" destOrd="0" presId="urn:microsoft.com/office/officeart/2005/8/layout/radial4"/>
    <dgm:cxn modelId="{90DCED8A-4CD9-4D4C-A857-D99E3C6E34D1}" type="presParOf" srcId="{C1361731-6E12-4571-86B3-401F24B8E56B}" destId="{B31566AC-F827-4BA4-8FA6-6F6B90F69BD2}" srcOrd="3" destOrd="0" presId="urn:microsoft.com/office/officeart/2005/8/layout/radial4"/>
    <dgm:cxn modelId="{1DBCE585-AB05-4830-9346-AFD658D39905}" type="presParOf" srcId="{C1361731-6E12-4571-86B3-401F24B8E56B}" destId="{0F24EFB8-98F3-48F3-A976-AB247E25AEC4}" srcOrd="4" destOrd="0" presId="urn:microsoft.com/office/officeart/2005/8/layout/radial4"/>
    <dgm:cxn modelId="{25EA990C-8602-4F5E-AC8F-C0EB071E78A3}" type="presParOf" srcId="{C1361731-6E12-4571-86B3-401F24B8E56B}" destId="{408FB614-F53B-4CAF-9EE9-D06EA8071F34}" srcOrd="5" destOrd="0" presId="urn:microsoft.com/office/officeart/2005/8/layout/radial4"/>
    <dgm:cxn modelId="{DE78140B-AAFF-47C6-B286-696C062256B0}" type="presParOf" srcId="{C1361731-6E12-4571-86B3-401F24B8E56B}" destId="{2C4DA69D-6FA7-40AE-837A-BF77BAE7CF44}" srcOrd="6" destOrd="0" presId="urn:microsoft.com/office/officeart/2005/8/layout/radial4"/>
  </dgm:cxnLst>
  <dgm:bg>
    <a:solidFill>
      <a:schemeClr val="tx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8DEA6C4E-A7AD-4B77-8D58-92CC14030E25}" type="presOf" srcId="{A877F1E1-6400-43A9-8854-B4C60D597D78}" destId="{77BBF878-5D18-4557-AF89-BFB627208DB0}" srcOrd="0" destOrd="0" presId="urn:microsoft.com/office/officeart/2005/8/layout/default"/>
    <dgm:cxn modelId="{AD68063F-1E18-4820-A964-EDC53F35BDD6}" type="presOf" srcId="{629EE16B-50BB-48A2-A507-5619506DE131}" destId="{3EC98BEF-7CA3-40EC-A9F5-12B8B787CF7A}" srcOrd="0" destOrd="0" presId="urn:microsoft.com/office/officeart/2005/8/layout/default"/>
    <dgm:cxn modelId="{C3C466D6-3DD6-44EF-90D8-D27B2E074016}" type="presOf" srcId="{DFDFE25B-D3A5-43B4-A28E-1A5E7462DACC}" destId="{FA72A16E-FDC5-498E-97FC-10B4C6A95CCB}" srcOrd="0" destOrd="0" presId="urn:microsoft.com/office/officeart/2005/8/layout/default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0BCF708E-9493-4417-A139-6DB89A8679B7}" type="presOf" srcId="{2FEE95A0-9269-49C7-B97E-91070E023FAF}" destId="{03118949-F75B-41D6-A33D-0BD4DBA1AC73}" srcOrd="0" destOrd="0" presId="urn:microsoft.com/office/officeart/2005/8/layout/default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DE353EC2-CB30-40C5-8E6F-E3F738104843}" type="presOf" srcId="{7FE3852D-2FC3-423B-B538-7DA0756D577C}" destId="{FF486AA6-E0E7-48DA-9825-F08FC23F0A1F}" srcOrd="0" destOrd="0" presId="urn:microsoft.com/office/officeart/2005/8/layout/default"/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3104735E-300F-4D4A-8C53-55AB6013F64A}" type="presParOf" srcId="{3EC98BEF-7CA3-40EC-A9F5-12B8B787CF7A}" destId="{FF486AA6-E0E7-48DA-9825-F08FC23F0A1F}" srcOrd="0" destOrd="0" presId="urn:microsoft.com/office/officeart/2005/8/layout/default"/>
    <dgm:cxn modelId="{7760B24D-5D92-4A4C-AAF8-7CB14968470B}" type="presParOf" srcId="{3EC98BEF-7CA3-40EC-A9F5-12B8B787CF7A}" destId="{FA2E48C5-D7E8-4589-AE93-88C242BA4559}" srcOrd="1" destOrd="0" presId="urn:microsoft.com/office/officeart/2005/8/layout/default"/>
    <dgm:cxn modelId="{E1FA39BE-2C76-402B-B4B3-7A4CF96CF40D}" type="presParOf" srcId="{3EC98BEF-7CA3-40EC-A9F5-12B8B787CF7A}" destId="{77BBF878-5D18-4557-AF89-BFB627208DB0}" srcOrd="2" destOrd="0" presId="urn:microsoft.com/office/officeart/2005/8/layout/default"/>
    <dgm:cxn modelId="{9A281BA9-95C1-4A02-90E9-800E18B08F06}" type="presParOf" srcId="{3EC98BEF-7CA3-40EC-A9F5-12B8B787CF7A}" destId="{EA10899A-C3E4-4DFA-AB5D-FBB07061CE72}" srcOrd="3" destOrd="0" presId="urn:microsoft.com/office/officeart/2005/8/layout/default"/>
    <dgm:cxn modelId="{D798D75C-B6EE-4E06-A2B3-FEB0C3698328}" type="presParOf" srcId="{3EC98BEF-7CA3-40EC-A9F5-12B8B787CF7A}" destId="{03118949-F75B-41D6-A33D-0BD4DBA1AC73}" srcOrd="4" destOrd="0" presId="urn:microsoft.com/office/officeart/2005/8/layout/default"/>
    <dgm:cxn modelId="{3E1FB3BB-82B8-480C-8DCD-086BB0679D9F}" type="presParOf" srcId="{3EC98BEF-7CA3-40EC-A9F5-12B8B787CF7A}" destId="{6CC942DC-80A7-4BBB-AD05-D45C2294EC5C}" srcOrd="5" destOrd="0" presId="urn:microsoft.com/office/officeart/2005/8/layout/default"/>
    <dgm:cxn modelId="{AEFEE5CE-6280-4A98-8CDB-099B07449014}" type="presParOf" srcId="{3EC98BEF-7CA3-40EC-A9F5-12B8B787CF7A}" destId="{FA72A16E-FDC5-498E-97FC-10B4C6A95C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0C0D-8B6F-48BD-BF4F-CCDE75398579}">
      <dsp:nvSpPr>
        <dsp:cNvPr id="0" name=""/>
        <dsp:cNvSpPr/>
      </dsp:nvSpPr>
      <dsp:spPr>
        <a:xfrm>
          <a:off x="3102887" y="3442979"/>
          <a:ext cx="2862024" cy="28620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522021" y="3862113"/>
        <a:ext cx="2023756" cy="2023756"/>
      </dsp:txXfrm>
    </dsp:sp>
    <dsp:sp modelId="{829E970C-8FBA-43C8-AEA7-016E65DBF2B3}">
      <dsp:nvSpPr>
        <dsp:cNvPr id="0" name=""/>
        <dsp:cNvSpPr/>
      </dsp:nvSpPr>
      <dsp:spPr>
        <a:xfrm rot="11029511">
          <a:off x="1357618" y="4309085"/>
          <a:ext cx="1654235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BD70E-A6ED-4BF0-A6D1-56C544041EC3}">
      <dsp:nvSpPr>
        <dsp:cNvPr id="0" name=""/>
        <dsp:cNvSpPr/>
      </dsp:nvSpPr>
      <dsp:spPr>
        <a:xfrm>
          <a:off x="0" y="3574175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63708" y="3637883"/>
        <a:ext cx="2591507" cy="2047722"/>
      </dsp:txXfrm>
    </dsp:sp>
    <dsp:sp modelId="{B31566AC-F827-4BA4-8FA6-6F6B90F69BD2}">
      <dsp:nvSpPr>
        <dsp:cNvPr id="0" name=""/>
        <dsp:cNvSpPr/>
      </dsp:nvSpPr>
      <dsp:spPr>
        <a:xfrm rot="5674212" flipH="1">
          <a:off x="3727492" y="2131118"/>
          <a:ext cx="1239513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4EFB8-98F3-48F3-A976-AB247E25AEC4}">
      <dsp:nvSpPr>
        <dsp:cNvPr id="0" name=""/>
        <dsp:cNvSpPr/>
      </dsp:nvSpPr>
      <dsp:spPr>
        <a:xfrm>
          <a:off x="2831582" y="1347990"/>
          <a:ext cx="2901226" cy="7542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তওয়াফ </a:t>
          </a: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করা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53673" y="1370081"/>
        <a:ext cx="2857044" cy="710069"/>
      </dsp:txXfrm>
    </dsp:sp>
    <dsp:sp modelId="{408FB614-F53B-4CAF-9EE9-D06EA8071F34}">
      <dsp:nvSpPr>
        <dsp:cNvPr id="0" name=""/>
        <dsp:cNvSpPr/>
      </dsp:nvSpPr>
      <dsp:spPr>
        <a:xfrm rot="20511014">
          <a:off x="5948623" y="3706604"/>
          <a:ext cx="1804608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DA69D-6FA7-40AE-837A-BF77BAE7CF44}">
      <dsp:nvSpPr>
        <dsp:cNvPr id="0" name=""/>
        <dsp:cNvSpPr/>
      </dsp:nvSpPr>
      <dsp:spPr>
        <a:xfrm>
          <a:off x="6348876" y="2745803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যিয়ারত করা </a:t>
          </a:r>
          <a:endParaRPr lang="en-US" sz="36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412584" y="2809511"/>
        <a:ext cx="2591507" cy="2047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86AA6-E0E7-48DA-9825-F08FC23F0A1F}">
      <dsp:nvSpPr>
        <dsp:cNvPr id="0" name=""/>
        <dsp:cNvSpPr/>
      </dsp:nvSpPr>
      <dsp:spPr>
        <a:xfrm>
          <a:off x="1110" y="302559"/>
          <a:ext cx="1785854" cy="61408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sz="2300" kern="1200" dirty="0">
            <a:latin typeface="NikoshBAN" pitchFamily="2" charset="0"/>
            <a:cs typeface="NikoshBAN" pitchFamily="2" charset="0"/>
          </a:endParaRPr>
        </a:p>
      </dsp:txBody>
      <dsp:txXfrm>
        <a:off x="1110" y="302559"/>
        <a:ext cx="1785854" cy="614080"/>
      </dsp:txXfrm>
    </dsp:sp>
    <dsp:sp modelId="{77BBF878-5D18-4557-AF89-BFB627208DB0}">
      <dsp:nvSpPr>
        <dsp:cNvPr id="0" name=""/>
        <dsp:cNvSpPr/>
      </dsp:nvSpPr>
      <dsp:spPr>
        <a:xfrm>
          <a:off x="1974293" y="306066"/>
          <a:ext cx="1873281" cy="607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sz="23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974293" y="306066"/>
        <a:ext cx="1873281" cy="607066"/>
      </dsp:txXfrm>
    </dsp:sp>
    <dsp:sp modelId="{03118949-F75B-41D6-A33D-0BD4DBA1AC73}">
      <dsp:nvSpPr>
        <dsp:cNvPr id="0" name=""/>
        <dsp:cNvSpPr/>
      </dsp:nvSpPr>
      <dsp:spPr>
        <a:xfrm>
          <a:off x="4034902" y="306066"/>
          <a:ext cx="1873281" cy="60706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034902" y="306066"/>
        <a:ext cx="1873281" cy="607066"/>
      </dsp:txXfrm>
    </dsp:sp>
    <dsp:sp modelId="{FA72A16E-FDC5-498E-97FC-10B4C6A95CCB}">
      <dsp:nvSpPr>
        <dsp:cNvPr id="0" name=""/>
        <dsp:cNvSpPr/>
      </dsp:nvSpPr>
      <dsp:spPr>
        <a:xfrm>
          <a:off x="6052145" y="379523"/>
          <a:ext cx="1904377" cy="66300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6052145" y="379523"/>
        <a:ext cx="1904377" cy="66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D674-7495-4FBA-93F4-25570CC3D54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305800" cy="114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আজ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524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bn-IN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0711"/>
            <a:ext cx="9143999" cy="6377781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457200"/>
            <a:ext cx="5181600" cy="26384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0772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হজের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ওয়াজিব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গুলো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18708" y="3095625"/>
            <a:ext cx="658091" cy="14763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381000"/>
            <a:ext cx="5791200" cy="12954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6816921"/>
              </p:ext>
            </p:extLst>
          </p:nvPr>
        </p:nvGraphicFramePr>
        <p:xfrm>
          <a:off x="762000" y="2590800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ওয়াজিব কাজ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441686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419600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4196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(গ) ৭টি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133600" y="-394855"/>
            <a:ext cx="4191000" cy="167640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990600"/>
            <a:ext cx="7315200" cy="41872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78427" y="5157100"/>
            <a:ext cx="81534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6248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636"/>
            <a:ext cx="9525000" cy="6858000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152400"/>
            <a:ext cx="4267200" cy="11845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শিক্ষক পরিচিতি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4727864" y="152400"/>
            <a:ext cx="4416136" cy="1184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পাঠ পরিচিতি</a:t>
            </a:r>
            <a:endParaRPr lang="en-US" sz="5400" dirty="0"/>
          </a:p>
        </p:txBody>
      </p:sp>
      <p:sp>
        <p:nvSpPr>
          <p:cNvPr id="8" name="Oval 7"/>
          <p:cNvSpPr/>
          <p:nvPr/>
        </p:nvSpPr>
        <p:spPr>
          <a:xfrm>
            <a:off x="38100" y="1399309"/>
            <a:ext cx="4648200" cy="5548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গোলাম ফারুক </a:t>
            </a:r>
          </a:p>
          <a:p>
            <a:pPr algn="ctr"/>
            <a:r>
              <a:rPr lang="bn-IN" sz="2800" dirty="0" smtClean="0"/>
              <a:t>সহকারি শিক্ষক </a:t>
            </a:r>
          </a:p>
          <a:p>
            <a:pPr algn="ctr"/>
            <a:r>
              <a:rPr lang="bn-IN" sz="2800" dirty="0" smtClean="0"/>
              <a:t>দত্তেরচর পুরান বাট্টাজোর মির কামাল হসেন দাখিল মাদরাসা,বকশিগঞ্জ,জামাল্পুর।</a:t>
            </a:r>
          </a:p>
          <a:p>
            <a:pPr algn="ctr"/>
            <a:r>
              <a:rPr lang="bn-IN" sz="2800" dirty="0" smtClean="0"/>
              <a:t>মোবাইল ০১৯১৮৫৬৪৪৭২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5219700" y="1336964"/>
            <a:ext cx="4343400" cy="5292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 শ্রেণী –অষ্টম </a:t>
            </a:r>
          </a:p>
          <a:p>
            <a:pPr algn="ctr"/>
            <a:r>
              <a:rPr lang="bn-IN" sz="2800" dirty="0" smtClean="0"/>
              <a:t>বিষয়- কুরআন মাজীদ ও তাজবীদ</a:t>
            </a:r>
          </a:p>
          <a:p>
            <a:pPr algn="ctr"/>
            <a:r>
              <a:rPr lang="bn-IN" sz="2800" dirty="0" smtClean="0"/>
              <a:t>অধ্যায়-তৃতীয়  </a:t>
            </a:r>
          </a:p>
          <a:p>
            <a:pPr algn="ctr"/>
            <a:r>
              <a:rPr lang="bn-IN" sz="2800" dirty="0" smtClean="0"/>
              <a:t>পাঠ-প্রথম</a:t>
            </a:r>
          </a:p>
          <a:p>
            <a:pPr algn="ctr"/>
            <a:r>
              <a:rPr lang="bn-IN" sz="2800" dirty="0" smtClean="0"/>
              <a:t>সময়- ৪৫ মিনিট</a:t>
            </a:r>
          </a:p>
          <a:p>
            <a:pPr algn="ctr"/>
            <a:r>
              <a:rPr lang="bn-IN" sz="2800" dirty="0" smtClean="0"/>
              <a:t>তারিখ- ২৬-১০-২০১৯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736" y="1350819"/>
            <a:ext cx="1031464" cy="1544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889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ছবিটি দেখ</a:t>
            </a: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97594"/>
            <a:ext cx="9144000" cy="558420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0"/>
            <a:ext cx="64770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হজ্জ</a:t>
            </a:r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69660"/>
            <a:ext cx="8534400" cy="51359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66700"/>
            <a:ext cx="69342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 যা জানতে পারবে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......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914400" cy="914400"/>
          </a:xfrm>
          <a:prstGeom prst="roundRect">
            <a:avLst/>
          </a:prstGeom>
          <a:solidFill>
            <a:schemeClr val="accent6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2514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কী বলতে পারবে।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657600"/>
            <a:ext cx="914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47800" y="3657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ফরজ, ওয়াজিব গুলো বর্ননা করতে পারবে</a:t>
            </a:r>
            <a:r>
              <a:rPr lang="bn-IN" b="1" dirty="0" smtClean="0">
                <a:solidFill>
                  <a:srgbClr val="FFFF00"/>
                </a:solidFill>
              </a:rPr>
              <a:t>। 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7244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7244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নিষিদ্ধ কাজ গুলো ব্যাখ্যা করতে পারবে।	 	</a:t>
            </a:r>
            <a:r>
              <a:rPr lang="bn-IN" sz="2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05000" y="838200"/>
            <a:ext cx="5867400" cy="13716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9676932">
            <a:off x="5575792" y="1990395"/>
            <a:ext cx="484632" cy="103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447553">
            <a:off x="38862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49036" y="3047999"/>
            <a:ext cx="3886200" cy="3657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সংসং কল্প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3060270"/>
            <a:ext cx="3521680" cy="36453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ইচ্ছ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057471"/>
            <a:ext cx="3292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8384" y="4057472"/>
            <a:ext cx="342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9144000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6000" b="1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38613199"/>
              </p:ext>
            </p:extLst>
          </p:nvPr>
        </p:nvGraphicFramePr>
        <p:xfrm>
          <a:off x="76200" y="152400"/>
          <a:ext cx="90678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228600"/>
            <a:ext cx="7543800" cy="12954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হজের ওয়াজিব সাতটি 	</a:t>
            </a:r>
            <a:r>
              <a:rPr lang="bn-IN" sz="1100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74676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ময়দান  হতে আসার সময়  মুযদালিফায়  অবস্থান করা। 					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5236" y="2234046"/>
            <a:ext cx="73914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সাফা ও মারোয়া পাহারের মাঝখানে দৌড়ানো।  	</a:t>
            </a:r>
            <a:r>
              <a:rPr lang="bn-IN" sz="1600" dirty="0" smtClean="0"/>
              <a:t>	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028700" y="3020292"/>
            <a:ext cx="7315200" cy="6096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শয়তান কে কংকর নিক্ষেপ করা। 	</a:t>
            </a:r>
            <a:r>
              <a:rPr lang="bn-I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63336" y="3667993"/>
            <a:ext cx="73152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৪) বিদায়ি তাওয়াফ করা। 	</a:t>
            </a:r>
            <a:r>
              <a:rPr lang="bn-IN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00200" y="4402285"/>
            <a:ext cx="6172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৫) মাথামুড়ানো বা চুল কাটা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/>
              <a:t>			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209800" y="5032667"/>
            <a:ext cx="49530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			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590800" y="5739249"/>
            <a:ext cx="4191000" cy="609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৭) দম দেওয়া।  	</a:t>
            </a:r>
            <a:r>
              <a:rPr lang="bn-IN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232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Windows User</cp:lastModifiedBy>
  <cp:revision>27</cp:revision>
  <dcterms:created xsi:type="dcterms:W3CDTF">2019-10-01T01:42:52Z</dcterms:created>
  <dcterms:modified xsi:type="dcterms:W3CDTF">2019-10-26T15:06:39Z</dcterms:modified>
</cp:coreProperties>
</file>