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2" r:id="rId2"/>
    <p:sldId id="287" r:id="rId3"/>
    <p:sldId id="286" r:id="rId4"/>
    <p:sldId id="301" r:id="rId5"/>
    <p:sldId id="257" r:id="rId6"/>
    <p:sldId id="295" r:id="rId7"/>
    <p:sldId id="296" r:id="rId8"/>
    <p:sldId id="297" r:id="rId9"/>
    <p:sldId id="298" r:id="rId10"/>
    <p:sldId id="258" r:id="rId11"/>
    <p:sldId id="302" r:id="rId12"/>
    <p:sldId id="304" r:id="rId13"/>
    <p:sldId id="299" r:id="rId14"/>
    <p:sldId id="300" r:id="rId15"/>
    <p:sldId id="260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6" autoAdjust="0"/>
    <p:restoredTop sz="94660"/>
  </p:normalViewPr>
  <p:slideViewPr>
    <p:cSldViewPr>
      <p:cViewPr>
        <p:scale>
          <a:sx n="70" d="100"/>
          <a:sy n="70" d="100"/>
        </p:scale>
        <p:origin x="-522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11466-72D5-4838-A168-19A925560854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9BAC9-290E-4BE1-8F9E-DD32596DB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284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এই</a:t>
            </a:r>
            <a:r>
              <a:rPr lang="bn-IN" baseline="0" dirty="0" smtClean="0"/>
              <a:t> স্লাইডটি দেখিয়ে শুভেচ্ছা বিনিময় করতে হবে।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8018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এই স্লাইড এর মাধ্যমে</a:t>
            </a:r>
            <a:r>
              <a:rPr lang="bn-IN" baseline="0" dirty="0" smtClean="0"/>
              <a:t> শিক্ষক পরিচিতি ও পাঠ পরিচিতি  থাকবে। এই স্লাইডটি দেখিয়ে বুঝাতে হবে শিক্ষক ও পাঠ সম্পর্কে ধারণা।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534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শিক্ষক শিক্ষার্থীদের উদ্দেশে বলেবেন ’ ছবিগুলো দেখে চিন্তা করে বল আজ আমরা কী নিয়ে আলোচনা করতে যাচ্ছি?’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2941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কে লক্ষ্ করতে হবে যাতে করে পাঠ শেষে শিক্ষার্থীরা শিখনফল অর্জন করতে পারে। তাই শিক্ষ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ন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ফল অতীব জরুরী।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0139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5272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বাড়ি</a:t>
            </a:r>
            <a:r>
              <a:rPr lang="bn-BD" baseline="0" dirty="0" smtClean="0"/>
              <a:t> থেকে শিক্ষার্থী এই প্রশ্নের উত্তর নিজে করে নিয়ে আসবে।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67234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6E946-88AC-4F13-81D0-91585390C313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32" y="5326099"/>
            <a:ext cx="2045168" cy="1531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93143" y="301478"/>
            <a:ext cx="2187218" cy="1638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" y="27019"/>
            <a:ext cx="1752600" cy="1312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9644" y="4909099"/>
            <a:ext cx="2228545" cy="16692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609600"/>
            <a:ext cx="5410200" cy="1295400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ln w="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GB" sz="9600" b="1" dirty="0">
              <a:ln w="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458" name="AutoShape 2" descr="Image result for image of computer netwo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0" name="AutoShape 4" descr="Image result for image of computer netwo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209800"/>
            <a:ext cx="4465820" cy="2971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5244945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762001"/>
            <a:ext cx="37338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0"/>
              </a:spcBef>
              <a:buNone/>
            </a:pPr>
            <a:endParaRPr lang="en-US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endParaRPr lang="en-US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সুস্‌মিতা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endParaRPr lang="en-US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ওযোগাযোগ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চিরির</a:t>
            </a:r>
            <a:r>
              <a:rPr lang="bn-IN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বন্দর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চিরিরবন্দর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susmita_cdc@yahoo.com</a:t>
            </a:r>
          </a:p>
          <a:p>
            <a:pPr marL="0" indent="0">
              <a:spcBef>
                <a:spcPts val="0"/>
              </a:spcBef>
              <a:buNone/>
            </a:pPr>
            <a:endParaRPr lang="bn-BD" sz="2000" dirty="0">
              <a:latin typeface="Times New Roman" pitchFamily="18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21176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 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4196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4572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E:\MULTIMIDIA CONTENT\Complete Presetatio for Teacher.gov.bd\Susmita photos pp\Susmita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60969"/>
            <a:ext cx="1447800" cy="1639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07069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28391" y="5181600"/>
            <a:ext cx="3143809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উপরের ছবিগুলি লক্ষ করি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385" name="Picture 1" descr="C:\Users\Susmita\Desktop\New folder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436829">
            <a:off x="6260248" y="3553751"/>
            <a:ext cx="2447925" cy="18669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8" name="Picture 7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457199"/>
            <a:ext cx="3429000" cy="332372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Picture 8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440451">
            <a:off x="362879" y="3476615"/>
            <a:ext cx="2503819" cy="187786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653648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3243" y="838200"/>
            <a:ext cx="4289957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আজকের পাঠের আলোচ্য বিষয়-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1828800"/>
            <a:ext cx="3659977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নেটওয়ার্ক </a:t>
            </a:r>
            <a:endParaRPr lang="en-US" sz="4000" dirty="0"/>
          </a:p>
        </p:txBody>
      </p:sp>
      <p:pic>
        <p:nvPicPr>
          <p:cNvPr id="7" name="Picture 6" descr="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50" y="2743200"/>
            <a:ext cx="5276850" cy="350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587514"/>
            <a:ext cx="17508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ea typeface="Calibri"/>
                <a:cs typeface="NikoshBAN"/>
              </a:rPr>
              <a:t>শিখনফল </a:t>
            </a:r>
            <a:endParaRPr lang="en-US" sz="4000" b="1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438400"/>
            <a:ext cx="8381999" cy="2062103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নেটওয়ার্ক কি তা বলতে 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নেটওয়ার্কের শ্রেণী বিভাগ ব্যাখ্যা করতে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নেটওয়ার্কের সুবিধা ও অসুবিধাগুলো আলোচনা করতে পারবে; </a:t>
            </a:r>
            <a:endParaRPr lang="bn-BD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560562"/>
            <a:ext cx="8381999" cy="58477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99778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120914"/>
            <a:ext cx="1917513" cy="7078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7000" y="2310825"/>
            <a:ext cx="3597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নেটওয়ার্ক কি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05200" y="3439180"/>
            <a:ext cx="164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সময়-২মিনিট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1" y="1586805"/>
            <a:ext cx="42671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নেটওয়ার্ক বলতে বুঝায় দুই বা ততোধিক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কম্পিউটারের 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মধ্যে আন্তঃসংযোগ ব্যবস্থা ।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200400"/>
            <a:ext cx="43433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পৃথিবীর বৃহত্তম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নেটওয়ার্ক হচ্ছে ইন্টারনেট।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নেটওয়ার্ক এর মাধ্যমে ডেটা আদান-প্রদান, ব্যক্তিগত যোগাযোগ, ই-মেইল, অনলাইন ব্যাংকিং ইত্যাদি কাজ করা যায়।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45520" y="533400"/>
            <a:ext cx="3821880" cy="70788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bn-IN" sz="4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নেটওয়ার্ক- </a:t>
            </a:r>
          </a:p>
        </p:txBody>
      </p:sp>
      <p:pic>
        <p:nvPicPr>
          <p:cNvPr id="6" name="Picture 5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866900"/>
            <a:ext cx="3911600" cy="29337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43000"/>
            <a:ext cx="3657600" cy="41148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Picture 2" descr="th (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143000"/>
            <a:ext cx="4668520" cy="41148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04675"/>
            <a:ext cx="3927263" cy="29485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Picture 3" descr="th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81000"/>
            <a:ext cx="3133725" cy="25908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 descr="classification-of-computer-networks-30-6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657600"/>
            <a:ext cx="3856770" cy="28956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Picture 5" descr="th (9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81000"/>
            <a:ext cx="1828800" cy="26670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Picture 6" descr="th (10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600" y="381000"/>
            <a:ext cx="2895600" cy="26670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6829" y="1044714"/>
            <a:ext cx="2339102" cy="70788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000" b="1" dirty="0">
                <a:ea typeface="Calibri"/>
                <a:cs typeface="NikoshBAN"/>
              </a:rPr>
              <a:t>জোড়ায় কাজ </a:t>
            </a:r>
            <a:endParaRPr lang="en-US" sz="4000" b="1" dirty="0">
              <a:ea typeface="Calibri"/>
              <a:cs typeface="Vrind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400" y="2209800"/>
            <a:ext cx="6227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নেটওয়ার্কের শ্রেণী বিভাগ ব্যাখ্যা কর 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234374" y="3200400"/>
            <a:ext cx="18710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সময়-৫মিনিট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4043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57200"/>
            <a:ext cx="3886200" cy="29718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 descr="th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581400"/>
            <a:ext cx="3886200" cy="29718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85800" y="1334869"/>
            <a:ext cx="2864887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নেটওয়ার্কের সুবিধা</a:t>
            </a:r>
            <a:endParaRPr lang="en-US" sz="3600" dirty="0"/>
          </a:p>
        </p:txBody>
      </p:sp>
      <p:pic>
        <p:nvPicPr>
          <p:cNvPr id="8" name="Picture 7" descr="introduction-to-computer-network-12-63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438400"/>
            <a:ext cx="3578876" cy="34290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 (1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1" y="609600"/>
            <a:ext cx="3733800" cy="296394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Picture 2" descr="th (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657600"/>
            <a:ext cx="3733800" cy="294395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914400" y="1701225"/>
            <a:ext cx="3124200" cy="58477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নেটওয়ার্কের অসুবিধা</a:t>
            </a:r>
            <a:endParaRPr lang="en-US" sz="3200" dirty="0"/>
          </a:p>
        </p:txBody>
      </p:sp>
      <p:pic>
        <p:nvPicPr>
          <p:cNvPr id="8" name="Picture 7" descr="chapter-1-computer-networking-class-12th-28-638.jpg"/>
          <p:cNvPicPr>
            <a:picLocks noChangeAspect="1"/>
          </p:cNvPicPr>
          <p:nvPr/>
        </p:nvPicPr>
        <p:blipFill>
          <a:blip r:embed="rId4"/>
          <a:srcRect l="3605" t="58351"/>
          <a:stretch>
            <a:fillRect/>
          </a:stretch>
        </p:blipFill>
        <p:spPr>
          <a:xfrm>
            <a:off x="304801" y="2895600"/>
            <a:ext cx="4419600" cy="3276600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1066800"/>
            <a:ext cx="2005677" cy="70788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4000" b="1" dirty="0" smtClean="0">
                <a:ea typeface="Calibri"/>
                <a:cs typeface="NikoshBAN"/>
              </a:rPr>
              <a:t>দলীয়</a:t>
            </a:r>
            <a:r>
              <a:rPr lang="bn-BD" sz="4000" b="1" dirty="0" smtClean="0">
                <a:ea typeface="Calibri"/>
                <a:cs typeface="NikoshBAN"/>
              </a:rPr>
              <a:t> কাজ </a:t>
            </a:r>
            <a:endParaRPr lang="en-US" sz="4000" b="1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2438400"/>
            <a:ext cx="533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নেটওয়ার্কের সুবিধা ও অসুবিধাগুলো আলোচনা কর।  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3219948" y="3972580"/>
            <a:ext cx="18854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সময়- ১০মিনিট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0075" y="1219200"/>
            <a:ext cx="1923925" cy="52322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সার্বিক মূল্যায়ন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8060" y="2462284"/>
            <a:ext cx="8467383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নেটওয়ার্ক কত প্রকার ও কি কি 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WAN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এর উদাহরন কি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IN" sz="24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নেটওয়ার্ক সিস্টেমের ব্যপ্তি কয়েক মিটারের মধ্যে সীমাবদ্ধ কোন নেটওয়ার্কের ?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একই ভবনের বিভিন্ন কক্ষে রক্ষিত কম্পিউটারের মধ্যে নেটওয়ার্ক ব্যবস্থাকে কি বলে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Wi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-max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কোন ধরনের নেটওয়ার্ক-এ ব্যবহার  হয় ?</a:t>
            </a:r>
          </a:p>
          <a:p>
            <a:pPr marL="342900" indent="-342900">
              <a:buFont typeface="+mj-lt"/>
              <a:buAutoNum type="arabicPeriod"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302603"/>
            <a:ext cx="2039340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বাড়ির কাজ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070746"/>
            <a:ext cx="8257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বিভিন্ন প্রকার নেটওয়ার্কের কাজের একটি তালিকা তৈরি করে নিয়ে আসবে।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73022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1066800" y="1828800"/>
            <a:ext cx="533400" cy="259080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sz="4000" b="1" kern="10" spc="50" dirty="0" smtClean="0">
                <a:ln w="1143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000" b="1" kern="10" spc="50" dirty="0">
              <a:ln w="11430"/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194" name="Picture 2" descr="https://tse2.mm.bing.net/th?id=OIP.B8lHvxirNOq6QLZ-9QjhHQHaEo&amp;pid=Api&amp;P=0&amp;w=300&amp;h=1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999" y="824228"/>
            <a:ext cx="6146259" cy="4814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505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</TotalTime>
  <Words>289</Words>
  <Application>Microsoft Office PowerPoint</Application>
  <PresentationFormat>On-screen Show (4:3)</PresentationFormat>
  <Paragraphs>64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Susmita</cp:lastModifiedBy>
  <cp:revision>374</cp:revision>
  <dcterms:created xsi:type="dcterms:W3CDTF">2015-03-31T15:15:49Z</dcterms:created>
  <dcterms:modified xsi:type="dcterms:W3CDTF">2019-10-26T20:13:11Z</dcterms:modified>
</cp:coreProperties>
</file>