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5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76" r:id="rId16"/>
    <p:sldId id="267" r:id="rId17"/>
    <p:sldId id="268" r:id="rId18"/>
    <p:sldId id="269" r:id="rId19"/>
    <p:sldId id="270" r:id="rId20"/>
    <p:sldId id="271" r:id="rId21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82" y="-102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74639"/>
            <a:ext cx="288036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74639"/>
            <a:ext cx="84277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600201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600201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5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masudurrahman57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2344400" cy="6477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2496800" cy="662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28600"/>
            <a:ext cx="12192000" cy="63246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F:\content tools\border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12192000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8A32FC-90FF-4F51-AC0C-B06DE80FC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461">
            <a:off x="552952" y="552951"/>
            <a:ext cx="1749286" cy="1749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8A32FC-90FF-4F51-AC0C-B06DE80FC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461" flipV="1">
            <a:off x="10541131" y="395780"/>
            <a:ext cx="1749286" cy="17615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3810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8768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677400" cy="381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63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2573000" cy="662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:\content tools\food\0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content tools\food\index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96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content tools\food\21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219200"/>
            <a:ext cx="32480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5105400"/>
            <a:ext cx="48006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রক্তস্বল্পতা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33528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আয়রণ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048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বলঃ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419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419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ফলমুল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34600" y="4343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34600" y="4419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F:\content tools\border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4953000"/>
            <a:ext cx="8123238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content tools\border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953000"/>
            <a:ext cx="4313238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5E1337F-51FA-43EB-9996-44878A9517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0"/>
            <a:ext cx="591883" cy="591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5E1337F-51FA-43EB-9996-44878A9517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257800"/>
            <a:ext cx="591883" cy="5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9" grpId="1"/>
      <p:bldP spid="10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content tools\border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801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762000"/>
            <a:ext cx="2590800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96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152400"/>
            <a:ext cx="13223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03775">
            <a:off x="173715" y="177125"/>
            <a:ext cx="13223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6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2573000" cy="662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:\content tools\lobon\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352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304800"/>
            <a:ext cx="2514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আয়োডিন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5562600"/>
            <a:ext cx="6629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গলগন্ড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810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1600" y="4648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সামুদ্রিক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শৈবাল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724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সামুদ্রিক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048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71600"/>
            <a:ext cx="4572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8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0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2573000" cy="662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F:\content tools\lobon\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505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content tools\lobon\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4038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content tools\lobon\1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0"/>
            <a:ext cx="4724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04800"/>
            <a:ext cx="3352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715000"/>
            <a:ext cx="70104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আড়ষ্টভাব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572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4495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নোনতা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বিস্কুট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9200" y="4495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ইলিশ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228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1219200"/>
            <a:ext cx="1600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402" flipH="1" flipV="1">
            <a:off x="10787424" y="5016597"/>
            <a:ext cx="1694972" cy="15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0368" flipH="1" flipV="1">
            <a:off x="259037" y="4974952"/>
            <a:ext cx="1694972" cy="15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 rot="20212024">
            <a:off x="1655148" y="2744283"/>
            <a:ext cx="533400" cy="31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0" grpId="0"/>
      <p:bldP spid="11" grpId="0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2573000" cy="662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F:\content tools\lobon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143000"/>
            <a:ext cx="3429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content tools\food\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276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content tools\food\1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28765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:\content tools\food\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20097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:\content tools\lobon\9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3886200"/>
            <a:ext cx="50292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943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5562600"/>
            <a:ext cx="51054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04800"/>
            <a:ext cx="3429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পটাশিয়াম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048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4876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01200" y="4876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শাকসবজী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2" grpId="0"/>
      <p:bldP spid="12" grpId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12268200" cy="6324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24400" y="533400"/>
            <a:ext cx="22860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ent tools\lobon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5562600" cy="31413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876800"/>
            <a:ext cx="1211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সাহিদা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ফ্যাকাশে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এ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5400" y="990600"/>
            <a:ext cx="25146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১৩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2573000" cy="662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381000"/>
            <a:ext cx="27432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867400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১১৮-১১৯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Masud\Pictures\Cap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3581400" cy="44196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sud\Pictures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3581400" cy="44196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6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2573000" cy="662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143000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ইলিশ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962400"/>
            <a:ext cx="109728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AutoNum type="romanLcParenBoth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ডায়াবেটিক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(ii)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রক্তস্বল্পতা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(iii)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গলগন্ড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(ক) i  ও ii         (খ) i ও iii       (গ) ii ও iii          (ঘ) i, ii ও iii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590800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আয়রন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নোনতা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বিস্কুট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81000"/>
            <a:ext cx="335280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নৈর্ব্যক্তিক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48400" y="1828800"/>
            <a:ext cx="5334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3276600"/>
            <a:ext cx="5334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5638800"/>
            <a:ext cx="5334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2573000" cy="662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9000" y="609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---!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5240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আয়োডিনের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রক্তস্বল্পতা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F:\content tools\border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6512"/>
            <a:ext cx="12801600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685800"/>
            <a:ext cx="20574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2573000" cy="662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4F06B3F0-EBDD-4068-A757-CDAA7A469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5562600" cy="2819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572000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একান্ত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609600"/>
            <a:ext cx="22860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12534900" cy="6662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19600" y="457200"/>
            <a:ext cx="4343400" cy="1295400"/>
            <a:chOff x="5105400" y="533400"/>
            <a:chExt cx="3962400" cy="1524000"/>
          </a:xfrm>
        </p:grpSpPr>
        <p:pic>
          <p:nvPicPr>
            <p:cNvPr id="1027" name="Picture 3" descr="F:\content tools\border\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533400"/>
              <a:ext cx="39624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791200" y="838200"/>
              <a:ext cx="2362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371600" y="1981200"/>
            <a:ext cx="47244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4000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50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মাসুদুর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চোরকোল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ইমেইলঃ</a:t>
            </a: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4"/>
              </a:rPr>
              <a:t>masudurrahman57@gmail.com</a:t>
            </a:r>
            <a:endParaRPr lang="en-US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ফোনঃ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০১৮২২৮০৪০৫৭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86600" y="1981200"/>
            <a:ext cx="47244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উপস্থাপনঃ</a:t>
            </a:r>
            <a:endParaRPr lang="en-US" sz="4000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50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৬ষ্ঠ</a:t>
            </a:r>
          </a:p>
          <a:p>
            <a:pPr algn="ctr"/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3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</a:t>
            </a:r>
          </a:p>
          <a:p>
            <a:pPr algn="ctr"/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৬০</a:t>
            </a:r>
          </a:p>
          <a:p>
            <a:pPr algn="ctr"/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629400" y="2133600"/>
            <a:ext cx="0" cy="434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81800" y="2438400"/>
            <a:ext cx="0" cy="3733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77000" y="2438400"/>
            <a:ext cx="0" cy="3733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199CC87-2B6E-430F-B1FA-A54437C5B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513" flipV="1">
            <a:off x="410337" y="344431"/>
            <a:ext cx="1165437" cy="14239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99CC87-2B6E-430F-B1FA-A54437C5B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0814" flipV="1">
            <a:off x="10694032" y="319731"/>
            <a:ext cx="1410056" cy="15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3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2573000" cy="662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10591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04800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সতর্কীকরণঃ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5411450"/>
            <a:ext cx="27606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-3517"/>
            <a:ext cx="64008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8400" y="0"/>
            <a:ext cx="65532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7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accel="64000" fill="hold" grpId="0" nodeType="afterEffect" p14:presetBounceEnd="5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3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accel="64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3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8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12420600" cy="6400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12573000" cy="6553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F:\content tools\lobon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5943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3048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28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রাহিমা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শাহিদার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912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গলগন্ড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5791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রক্তস্বল্পতা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Image result for খনিজ লব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6019800" cy="4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4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ontent tools\lobon\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5257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2573000" cy="662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838200"/>
            <a:ext cx="7162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286000"/>
            <a:ext cx="34290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F:\content tools\border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4953000"/>
            <a:ext cx="12466638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99CC87-2B6E-430F-B1FA-A54437C5B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4800" y="76200"/>
            <a:ext cx="2238682" cy="2383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E1337F-51FA-43EB-9996-44878A951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591883" cy="591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E1337F-51FA-43EB-9996-44878A951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0516">
            <a:off x="5334000" y="5181600"/>
            <a:ext cx="591883" cy="591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5E1337F-51FA-43EB-9996-44878A951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0516">
            <a:off x="11857207" y="503408"/>
            <a:ext cx="591883" cy="5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2573000" cy="662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:\content tools\border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5410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9144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286000"/>
            <a:ext cx="9067800" cy="266226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</a:p>
          <a:p>
            <a:endParaRPr lang="en-US" sz="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F:\content tools\border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4953000"/>
            <a:ext cx="1246663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8A32FC-90FF-4F51-AC0C-B06DE80FC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125200" y="228600"/>
            <a:ext cx="1325145" cy="1325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8A32FC-90FF-4F51-AC0C-B06DE80FC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1009">
            <a:off x="453297" y="377098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2573000" cy="662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খনিজ লবণ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5562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191000"/>
            <a:ext cx="1196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শাকসবজী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ফলমুল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724400"/>
            <a:ext cx="1280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পটাশিয়াম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সালফার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ক্লোরিন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ম্যাগনেসিয়াম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আয়রন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আয়োডিন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দস্তা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তামা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04800"/>
            <a:ext cx="1752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লবণঃ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5562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5791200"/>
            <a:ext cx="12115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১%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মারাত্বক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3810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  <p:bldP spid="10" grpId="0" animBg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12573000" cy="6629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F:\content tools\border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4800600"/>
            <a:ext cx="12466638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914400"/>
            <a:ext cx="3352800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819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2573000" cy="662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30480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F:\content tools\food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3733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content tools\food\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581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content tools\lobon\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47800"/>
            <a:ext cx="3886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4343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267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5400" y="4267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শাকসবজী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51054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57150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57200"/>
            <a:ext cx="25146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0960">
            <a:off x="404720" y="4930260"/>
            <a:ext cx="1705612" cy="151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6156" flipH="1" flipV="1">
            <a:off x="11089707" y="5158586"/>
            <a:ext cx="1607731" cy="108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1800" y="4572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9" grpId="0"/>
      <p:bldP spid="10" grpId="0"/>
      <p:bldP spid="6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2420600" cy="6477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2573000" cy="6629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:\content tools\lobon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66800"/>
            <a:ext cx="4343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content tools\food\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3962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content tools\food\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3352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content tools\food\1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352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content tools\food\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2971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04800"/>
            <a:ext cx="2590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556276">
            <a:off x="7213638" y="4821157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মজবুত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286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2895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3124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29800" y="3200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5943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6096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6" grpId="1"/>
      <p:bldP spid="7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538</Words>
  <Application>Microsoft Office PowerPoint</Application>
  <PresentationFormat>Custom</PresentationFormat>
  <Paragraphs>113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Masud</cp:lastModifiedBy>
  <cp:revision>75</cp:revision>
  <dcterms:created xsi:type="dcterms:W3CDTF">2006-08-16T00:00:00Z</dcterms:created>
  <dcterms:modified xsi:type="dcterms:W3CDTF">2019-10-26T05:15:55Z</dcterms:modified>
</cp:coreProperties>
</file>