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3" r:id="rId2"/>
    <p:sldId id="273" r:id="rId3"/>
    <p:sldId id="321" r:id="rId4"/>
    <p:sldId id="276" r:id="rId5"/>
    <p:sldId id="318" r:id="rId6"/>
    <p:sldId id="315" r:id="rId7"/>
    <p:sldId id="317" r:id="rId8"/>
    <p:sldId id="319" r:id="rId9"/>
    <p:sldId id="320" r:id="rId10"/>
    <p:sldId id="32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3085-B442-46CA-B074-ECA8F40011D8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CF1A8-DAC2-4256-8826-179D2D2D5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552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3085-B442-46CA-B074-ECA8F40011D8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CF1A8-DAC2-4256-8826-179D2D2D5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369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3085-B442-46CA-B074-ECA8F40011D8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CF1A8-DAC2-4256-8826-179D2D2D5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496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3085-B442-46CA-B074-ECA8F40011D8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CF1A8-DAC2-4256-8826-179D2D2D5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775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3085-B442-46CA-B074-ECA8F40011D8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CF1A8-DAC2-4256-8826-179D2D2D5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532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3085-B442-46CA-B074-ECA8F40011D8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CF1A8-DAC2-4256-8826-179D2D2D5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250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3085-B442-46CA-B074-ECA8F40011D8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CF1A8-DAC2-4256-8826-179D2D2D5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710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3085-B442-46CA-B074-ECA8F40011D8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CF1A8-DAC2-4256-8826-179D2D2D5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778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3085-B442-46CA-B074-ECA8F40011D8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CF1A8-DAC2-4256-8826-179D2D2D5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192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3085-B442-46CA-B074-ECA8F40011D8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CF1A8-DAC2-4256-8826-179D2D2D5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964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3085-B442-46CA-B074-ECA8F40011D8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CF1A8-DAC2-4256-8826-179D2D2D5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208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E3085-B442-46CA-B074-ECA8F40011D8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CF1A8-DAC2-4256-8826-179D2D2D5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579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-3118" y="-983"/>
            <a:ext cx="121951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10, 30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গসাগু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470892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66642" y="479928"/>
            <a:ext cx="1819601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1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r>
              <a:rPr lang="en-US" sz="11500" dirty="0" smtClean="0"/>
              <a:t> </a:t>
            </a:r>
            <a:endParaRPr lang="en-US" sz="11500" dirty="0"/>
          </a:p>
        </p:txBody>
      </p:sp>
      <p:sp>
        <p:nvSpPr>
          <p:cNvPr id="13" name="Arc 12"/>
          <p:cNvSpPr/>
          <p:nvPr/>
        </p:nvSpPr>
        <p:spPr>
          <a:xfrm rot="3510051">
            <a:off x="-1666336" y="-90781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590802" y="450906"/>
            <a:ext cx="3048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1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1801098" y="450906"/>
            <a:ext cx="3048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1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16" name="Arc 15"/>
          <p:cNvSpPr/>
          <p:nvPr/>
        </p:nvSpPr>
        <p:spPr>
          <a:xfrm rot="13580995">
            <a:off x="4088042" y="-424158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4117395" y="537986"/>
            <a:ext cx="3048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endParaRPr lang="en-US" sz="1200" dirty="0"/>
          </a:p>
        </p:txBody>
      </p:sp>
      <p:sp>
        <p:nvSpPr>
          <p:cNvPr id="65" name="TextBox 64"/>
          <p:cNvSpPr txBox="1"/>
          <p:nvPr/>
        </p:nvSpPr>
        <p:spPr>
          <a:xfrm>
            <a:off x="4865542" y="537984"/>
            <a:ext cx="3048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endParaRPr lang="en-US" sz="1200" dirty="0"/>
          </a:p>
        </p:txBody>
      </p:sp>
      <p:sp>
        <p:nvSpPr>
          <p:cNvPr id="66" name="TextBox 65"/>
          <p:cNvSpPr txBox="1"/>
          <p:nvPr/>
        </p:nvSpPr>
        <p:spPr>
          <a:xfrm>
            <a:off x="1817478" y="1281273"/>
            <a:ext cx="1819601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bn-IN" sz="11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11500" dirty="0" smtClean="0"/>
              <a:t> </a:t>
            </a:r>
            <a:endParaRPr lang="en-US" sz="11500" dirty="0"/>
          </a:p>
        </p:txBody>
      </p:sp>
      <p:cxnSp>
        <p:nvCxnSpPr>
          <p:cNvPr id="67" name="Straight Connector 66"/>
          <p:cNvCxnSpPr/>
          <p:nvPr/>
        </p:nvCxnSpPr>
        <p:spPr>
          <a:xfrm>
            <a:off x="1316182" y="2990499"/>
            <a:ext cx="2648813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2481265" y="2458294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4754626" y="4988391"/>
            <a:ext cx="72754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উত্তর-গসাগু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8800" dirty="0"/>
          </a:p>
        </p:txBody>
      </p:sp>
      <p:sp>
        <p:nvSpPr>
          <p:cNvPr id="17" name="TextBox 16"/>
          <p:cNvSpPr txBox="1"/>
          <p:nvPr/>
        </p:nvSpPr>
        <p:spPr>
          <a:xfrm>
            <a:off x="8878133" y="4780642"/>
            <a:ext cx="1819601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1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r>
              <a:rPr lang="en-US" sz="11500" dirty="0" smtClean="0"/>
              <a:t>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59540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61854" y="549637"/>
            <a:ext cx="175952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r>
              <a:rPr lang="en-US" sz="1200" dirty="0" smtClean="0">
                <a:solidFill>
                  <a:srgbClr val="002060"/>
                </a:solidFill>
              </a:rPr>
              <a:t> </a:t>
            </a:r>
            <a:endParaRPr lang="en-US" sz="12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1" y="549639"/>
            <a:ext cx="3048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46765" y="549638"/>
            <a:ext cx="3048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9" name="Division 8"/>
          <p:cNvSpPr/>
          <p:nvPr/>
        </p:nvSpPr>
        <p:spPr>
          <a:xfrm>
            <a:off x="1870361" y="945638"/>
            <a:ext cx="1274618" cy="1066800"/>
          </a:xfrm>
          <a:prstGeom prst="mathDivide">
            <a:avLst>
              <a:gd name="adj1" fmla="val 10533"/>
              <a:gd name="adj2" fmla="val 5880"/>
              <a:gd name="adj3" fmla="val 1176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2" name="TextBox 11"/>
          <p:cNvSpPr txBox="1"/>
          <p:nvPr/>
        </p:nvSpPr>
        <p:spPr>
          <a:xfrm>
            <a:off x="6111" y="-174169"/>
            <a:ext cx="244836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786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 animBg="1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61854" y="549637"/>
            <a:ext cx="175952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r>
              <a:rPr lang="en-US" sz="1200" dirty="0" smtClean="0">
                <a:solidFill>
                  <a:srgbClr val="002060"/>
                </a:solidFill>
              </a:rPr>
              <a:t> </a:t>
            </a:r>
            <a:endParaRPr lang="en-US" sz="12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1" y="549639"/>
            <a:ext cx="3048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46765" y="549638"/>
            <a:ext cx="3048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9" name="Division 8"/>
          <p:cNvSpPr/>
          <p:nvPr/>
        </p:nvSpPr>
        <p:spPr>
          <a:xfrm>
            <a:off x="1870361" y="945638"/>
            <a:ext cx="1274618" cy="1066800"/>
          </a:xfrm>
          <a:prstGeom prst="mathDivide">
            <a:avLst>
              <a:gd name="adj1" fmla="val 10533"/>
              <a:gd name="adj2" fmla="val 5880"/>
              <a:gd name="adj3" fmla="val 1176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0" name="Arc 9"/>
          <p:cNvSpPr/>
          <p:nvPr/>
        </p:nvSpPr>
        <p:spPr>
          <a:xfrm rot="3510051">
            <a:off x="-1259934" y="1266307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1" name="Arc 10"/>
          <p:cNvSpPr/>
          <p:nvPr/>
        </p:nvSpPr>
        <p:spPr>
          <a:xfrm rot="13362226">
            <a:off x="4730181" y="809105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2" name="TextBox 11"/>
          <p:cNvSpPr txBox="1"/>
          <p:nvPr/>
        </p:nvSpPr>
        <p:spPr>
          <a:xfrm>
            <a:off x="6111" y="-174169"/>
            <a:ext cx="244836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999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3.7037E-6 L -0.22838 0.1840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19" y="9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7.40741E-7 L 0.19205 0.18125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96" y="9051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7.40741E-7 L 0.20065 0.1812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26" y="90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66642" y="479928"/>
            <a:ext cx="1819601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1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r>
              <a:rPr lang="en-US" sz="11500" dirty="0" smtClean="0"/>
              <a:t> </a:t>
            </a:r>
            <a:endParaRPr lang="en-US" sz="11500" dirty="0"/>
          </a:p>
        </p:txBody>
      </p:sp>
      <p:sp>
        <p:nvSpPr>
          <p:cNvPr id="13" name="Arc 12"/>
          <p:cNvSpPr/>
          <p:nvPr/>
        </p:nvSpPr>
        <p:spPr>
          <a:xfrm rot="3510051">
            <a:off x="-1666336" y="-90781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590802" y="450906"/>
            <a:ext cx="3048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1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1801098" y="450906"/>
            <a:ext cx="3048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1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16" name="Arc 15"/>
          <p:cNvSpPr/>
          <p:nvPr/>
        </p:nvSpPr>
        <p:spPr>
          <a:xfrm rot="13580995">
            <a:off x="4088042" y="-424158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4117395" y="537986"/>
            <a:ext cx="3048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1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3" name="Rectangle 2"/>
          <p:cNvSpPr/>
          <p:nvPr/>
        </p:nvSpPr>
        <p:spPr>
          <a:xfrm>
            <a:off x="1801098" y="928916"/>
            <a:ext cx="869525" cy="1016000"/>
          </a:xfrm>
          <a:prstGeom prst="rect">
            <a:avLst/>
          </a:prstGeom>
          <a:noFill/>
          <a:ln w="76200">
            <a:solidFill>
              <a:srgbClr val="00206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073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3" grpId="0" animBg="1"/>
      <p:bldP spid="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66642" y="479928"/>
            <a:ext cx="1819601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1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r>
              <a:rPr lang="en-US" sz="11500" dirty="0" smtClean="0"/>
              <a:t> </a:t>
            </a:r>
            <a:endParaRPr lang="en-US" sz="11500" dirty="0"/>
          </a:p>
        </p:txBody>
      </p:sp>
      <p:sp>
        <p:nvSpPr>
          <p:cNvPr id="13" name="Arc 12"/>
          <p:cNvSpPr/>
          <p:nvPr/>
        </p:nvSpPr>
        <p:spPr>
          <a:xfrm rot="3510051">
            <a:off x="-1666336" y="-90781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590802" y="450906"/>
            <a:ext cx="3048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1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1801098" y="450906"/>
            <a:ext cx="3048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1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16" name="Arc 15"/>
          <p:cNvSpPr/>
          <p:nvPr/>
        </p:nvSpPr>
        <p:spPr>
          <a:xfrm rot="13580995">
            <a:off x="4088042" y="-424158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4117395" y="537986"/>
            <a:ext cx="3048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1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3" name="Rectangle 2"/>
          <p:cNvSpPr/>
          <p:nvPr/>
        </p:nvSpPr>
        <p:spPr>
          <a:xfrm>
            <a:off x="1801098" y="928916"/>
            <a:ext cx="1580731" cy="1016000"/>
          </a:xfrm>
          <a:prstGeom prst="rect">
            <a:avLst/>
          </a:prstGeom>
          <a:noFill/>
          <a:ln w="76200">
            <a:solidFill>
              <a:srgbClr val="00206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5626" y="2030584"/>
            <a:ext cx="4774191" cy="5826048"/>
            <a:chOff x="3" y="1953278"/>
            <a:chExt cx="4422192" cy="5826048"/>
          </a:xfrm>
        </p:grpSpPr>
        <p:sp>
          <p:nvSpPr>
            <p:cNvPr id="10" name="TextBox 39"/>
            <p:cNvSpPr txBox="1"/>
            <p:nvPr/>
          </p:nvSpPr>
          <p:spPr>
            <a:xfrm>
              <a:off x="3" y="4917004"/>
              <a:ext cx="4422192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6000" b="1" dirty="0" err="1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এখন</a:t>
              </a:r>
              <a:r>
                <a:rPr lang="en-US" sz="6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6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১০</a:t>
              </a:r>
              <a:r>
                <a:rPr lang="en-US" sz="6000" b="1" dirty="0" err="1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এর</a:t>
              </a:r>
              <a:r>
                <a:rPr lang="en-US" sz="6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000" b="1" dirty="0" err="1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নামতা</a:t>
              </a:r>
              <a:r>
                <a:rPr lang="en-US" sz="6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  <a:p>
              <a:r>
                <a:rPr lang="en-US" sz="6000" b="1" dirty="0" err="1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পড়ে</a:t>
              </a:r>
              <a:r>
                <a:rPr lang="en-US" sz="6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6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৩</a:t>
              </a:r>
              <a:r>
                <a:rPr lang="en-US" sz="6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০ </a:t>
              </a:r>
              <a:r>
                <a:rPr lang="en-US" sz="6000" b="1" dirty="0" err="1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বানাবো</a:t>
              </a:r>
              <a:r>
                <a:rPr lang="en-US" sz="6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en-US" sz="700" dirty="0"/>
            </a:p>
          </p:txBody>
        </p:sp>
        <p:sp>
          <p:nvSpPr>
            <p:cNvPr id="11" name="Right Arrow 10"/>
            <p:cNvSpPr/>
            <p:nvPr/>
          </p:nvSpPr>
          <p:spPr>
            <a:xfrm rot="16200000">
              <a:off x="-904731" y="3100664"/>
              <a:ext cx="2963726" cy="668954"/>
            </a:xfrm>
            <a:prstGeom prst="rightArrow">
              <a:avLst>
                <a:gd name="adj1" fmla="val 50000"/>
                <a:gd name="adj2" fmla="val 18462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45517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66642" y="479928"/>
            <a:ext cx="1819601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1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r>
              <a:rPr lang="en-US" sz="11500" dirty="0" smtClean="0"/>
              <a:t> </a:t>
            </a:r>
            <a:endParaRPr lang="en-US" sz="11500" dirty="0"/>
          </a:p>
        </p:txBody>
      </p:sp>
      <p:sp>
        <p:nvSpPr>
          <p:cNvPr id="13" name="Arc 12"/>
          <p:cNvSpPr/>
          <p:nvPr/>
        </p:nvSpPr>
        <p:spPr>
          <a:xfrm rot="3510051">
            <a:off x="-1666336" y="-90781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590802" y="450906"/>
            <a:ext cx="3048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1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1801098" y="450906"/>
            <a:ext cx="3048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1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16" name="Arc 15"/>
          <p:cNvSpPr/>
          <p:nvPr/>
        </p:nvSpPr>
        <p:spPr>
          <a:xfrm rot="13580995">
            <a:off x="4088042" y="-424158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6158776" y="-149791"/>
            <a:ext cx="5825405" cy="7264514"/>
            <a:chOff x="7130325" y="-149791"/>
            <a:chExt cx="5825405" cy="7264514"/>
          </a:xfrm>
        </p:grpSpPr>
        <p:sp>
          <p:nvSpPr>
            <p:cNvPr id="18" name="Rectangle 17"/>
            <p:cNvSpPr/>
            <p:nvPr/>
          </p:nvSpPr>
          <p:spPr>
            <a:xfrm>
              <a:off x="7135070" y="5791284"/>
              <a:ext cx="5820660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10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10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10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0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19" name="Multiply 18"/>
            <p:cNvSpPr/>
            <p:nvPr/>
          </p:nvSpPr>
          <p:spPr>
            <a:xfrm>
              <a:off x="8522817" y="6044340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7135094" y="5136618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10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9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90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1" name="Multiply 20"/>
            <p:cNvSpPr/>
            <p:nvPr/>
          </p:nvSpPr>
          <p:spPr>
            <a:xfrm>
              <a:off x="8522824" y="5375386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144172" y="4472064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10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8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8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0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3" name="Multiply 22"/>
            <p:cNvSpPr/>
            <p:nvPr/>
          </p:nvSpPr>
          <p:spPr>
            <a:xfrm>
              <a:off x="8518049" y="4725120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130325" y="3817398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10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7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70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5" name="Multiply 24"/>
            <p:cNvSpPr/>
            <p:nvPr/>
          </p:nvSpPr>
          <p:spPr>
            <a:xfrm>
              <a:off x="8518056" y="4056166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144171" y="3143321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10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60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7" name="Multiply 26"/>
            <p:cNvSpPr/>
            <p:nvPr/>
          </p:nvSpPr>
          <p:spPr>
            <a:xfrm>
              <a:off x="8518049" y="3396377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144182" y="2488655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10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50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9" name="Multiply 28"/>
            <p:cNvSpPr/>
            <p:nvPr/>
          </p:nvSpPr>
          <p:spPr>
            <a:xfrm>
              <a:off x="8518056" y="2727423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153260" y="1824101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10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4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4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0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1" name="Multiply 30"/>
            <p:cNvSpPr/>
            <p:nvPr/>
          </p:nvSpPr>
          <p:spPr>
            <a:xfrm>
              <a:off x="8513281" y="2077157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7153267" y="1169435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10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3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30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3" name="Multiply 32"/>
            <p:cNvSpPr/>
            <p:nvPr/>
          </p:nvSpPr>
          <p:spPr>
            <a:xfrm>
              <a:off x="8513288" y="1408203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148924" y="504875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10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0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5" name="Multiply 34"/>
            <p:cNvSpPr/>
            <p:nvPr/>
          </p:nvSpPr>
          <p:spPr>
            <a:xfrm>
              <a:off x="8522801" y="757931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135076" y="-149791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10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10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7" name="Multiply 36"/>
            <p:cNvSpPr/>
            <p:nvPr/>
          </p:nvSpPr>
          <p:spPr>
            <a:xfrm>
              <a:off x="8522808" y="88977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8" name="Right Arrow 37"/>
          <p:cNvSpPr/>
          <p:nvPr/>
        </p:nvSpPr>
        <p:spPr>
          <a:xfrm rot="10800000">
            <a:off x="10687320" y="1566540"/>
            <a:ext cx="1435408" cy="507646"/>
          </a:xfrm>
          <a:prstGeom prst="rightArrow">
            <a:avLst>
              <a:gd name="adj1" fmla="val 50000"/>
              <a:gd name="adj2" fmla="val 17946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4117395" y="537986"/>
            <a:ext cx="3048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41" name="Rectangle 40"/>
          <p:cNvSpPr/>
          <p:nvPr/>
        </p:nvSpPr>
        <p:spPr>
          <a:xfrm>
            <a:off x="1801098" y="928916"/>
            <a:ext cx="1580731" cy="1016000"/>
          </a:xfrm>
          <a:prstGeom prst="rect">
            <a:avLst/>
          </a:prstGeom>
          <a:noFill/>
          <a:ln w="76200">
            <a:solidFill>
              <a:srgbClr val="00206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276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66642" y="479928"/>
            <a:ext cx="1819601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1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r>
              <a:rPr lang="en-US" sz="11500" dirty="0" smtClean="0"/>
              <a:t> </a:t>
            </a:r>
            <a:endParaRPr lang="en-US" sz="11500" dirty="0"/>
          </a:p>
        </p:txBody>
      </p:sp>
      <p:sp>
        <p:nvSpPr>
          <p:cNvPr id="13" name="Arc 12"/>
          <p:cNvSpPr/>
          <p:nvPr/>
        </p:nvSpPr>
        <p:spPr>
          <a:xfrm rot="3510051">
            <a:off x="-1666336" y="-90781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590802" y="450906"/>
            <a:ext cx="3048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1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1801098" y="450906"/>
            <a:ext cx="3048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1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16" name="Arc 15"/>
          <p:cNvSpPr/>
          <p:nvPr/>
        </p:nvSpPr>
        <p:spPr>
          <a:xfrm rot="13580995">
            <a:off x="4088042" y="-424158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4117395" y="537986"/>
            <a:ext cx="3048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endParaRPr lang="en-US" sz="1200" dirty="0"/>
          </a:p>
        </p:txBody>
      </p:sp>
      <p:grpSp>
        <p:nvGrpSpPr>
          <p:cNvPr id="41" name="Group 40"/>
          <p:cNvGrpSpPr/>
          <p:nvPr/>
        </p:nvGrpSpPr>
        <p:grpSpPr>
          <a:xfrm>
            <a:off x="6158776" y="-149791"/>
            <a:ext cx="5825405" cy="7264514"/>
            <a:chOff x="7130325" y="-149791"/>
            <a:chExt cx="5825405" cy="7264514"/>
          </a:xfrm>
        </p:grpSpPr>
        <p:sp>
          <p:nvSpPr>
            <p:cNvPr id="44" name="Rectangle 43"/>
            <p:cNvSpPr/>
            <p:nvPr/>
          </p:nvSpPr>
          <p:spPr>
            <a:xfrm>
              <a:off x="7135070" y="5791284"/>
              <a:ext cx="5820660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10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10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10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0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45" name="Multiply 44"/>
            <p:cNvSpPr/>
            <p:nvPr/>
          </p:nvSpPr>
          <p:spPr>
            <a:xfrm>
              <a:off x="8522817" y="6044340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7135094" y="5136618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10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9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90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47" name="Multiply 46"/>
            <p:cNvSpPr/>
            <p:nvPr/>
          </p:nvSpPr>
          <p:spPr>
            <a:xfrm>
              <a:off x="8522824" y="5375386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7144172" y="4472064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10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8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8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0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49" name="Multiply 48"/>
            <p:cNvSpPr/>
            <p:nvPr/>
          </p:nvSpPr>
          <p:spPr>
            <a:xfrm>
              <a:off x="8518049" y="4725120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7130325" y="3817398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10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7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70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51" name="Multiply 50"/>
            <p:cNvSpPr/>
            <p:nvPr/>
          </p:nvSpPr>
          <p:spPr>
            <a:xfrm>
              <a:off x="8518056" y="4056166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7144171" y="3143321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10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60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53" name="Multiply 52"/>
            <p:cNvSpPr/>
            <p:nvPr/>
          </p:nvSpPr>
          <p:spPr>
            <a:xfrm>
              <a:off x="8518049" y="3396377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7144182" y="2488655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10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50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55" name="Multiply 54"/>
            <p:cNvSpPr/>
            <p:nvPr/>
          </p:nvSpPr>
          <p:spPr>
            <a:xfrm>
              <a:off x="8518056" y="2727423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7153260" y="1824101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10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4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4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0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57" name="Multiply 56"/>
            <p:cNvSpPr/>
            <p:nvPr/>
          </p:nvSpPr>
          <p:spPr>
            <a:xfrm>
              <a:off x="8513281" y="2077157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7153267" y="1169435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10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3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30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59" name="Multiply 58"/>
            <p:cNvSpPr/>
            <p:nvPr/>
          </p:nvSpPr>
          <p:spPr>
            <a:xfrm>
              <a:off x="8513288" y="1408203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7148924" y="504875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10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0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61" name="Multiply 60"/>
            <p:cNvSpPr/>
            <p:nvPr/>
          </p:nvSpPr>
          <p:spPr>
            <a:xfrm>
              <a:off x="8522801" y="757931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7135076" y="-149791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10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10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63" name="Multiply 62"/>
            <p:cNvSpPr/>
            <p:nvPr/>
          </p:nvSpPr>
          <p:spPr>
            <a:xfrm>
              <a:off x="8522808" y="88977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4" name="Right Arrow 63"/>
          <p:cNvSpPr/>
          <p:nvPr/>
        </p:nvSpPr>
        <p:spPr>
          <a:xfrm rot="10800000">
            <a:off x="10687320" y="1566545"/>
            <a:ext cx="1435408" cy="507646"/>
          </a:xfrm>
          <a:prstGeom prst="rightArrow">
            <a:avLst>
              <a:gd name="adj1" fmla="val 50000"/>
              <a:gd name="adj2" fmla="val 17946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4865542" y="537984"/>
            <a:ext cx="3048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endParaRPr lang="en-US" sz="1200" dirty="0"/>
          </a:p>
        </p:txBody>
      </p:sp>
      <p:sp>
        <p:nvSpPr>
          <p:cNvPr id="66" name="TextBox 65"/>
          <p:cNvSpPr txBox="1"/>
          <p:nvPr/>
        </p:nvSpPr>
        <p:spPr>
          <a:xfrm>
            <a:off x="1817478" y="1281273"/>
            <a:ext cx="1819601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bn-IN" sz="11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11500" dirty="0" smtClean="0"/>
              <a:t> </a:t>
            </a:r>
            <a:endParaRPr lang="en-US" sz="11500" dirty="0"/>
          </a:p>
        </p:txBody>
      </p:sp>
      <p:cxnSp>
        <p:nvCxnSpPr>
          <p:cNvPr id="67" name="Straight Connector 66"/>
          <p:cNvCxnSpPr/>
          <p:nvPr/>
        </p:nvCxnSpPr>
        <p:spPr>
          <a:xfrm>
            <a:off x="1316182" y="3059774"/>
            <a:ext cx="2648813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2481265" y="2458294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1400" dirty="0" smtClean="0"/>
              <a:t>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15998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66" grpId="0"/>
      <p:bldP spid="6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66642" y="479928"/>
            <a:ext cx="1819601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1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r>
              <a:rPr lang="en-US" sz="11500" dirty="0" smtClean="0"/>
              <a:t> </a:t>
            </a:r>
            <a:endParaRPr lang="en-US" sz="11500" dirty="0"/>
          </a:p>
        </p:txBody>
      </p:sp>
      <p:sp>
        <p:nvSpPr>
          <p:cNvPr id="13" name="Arc 12"/>
          <p:cNvSpPr/>
          <p:nvPr/>
        </p:nvSpPr>
        <p:spPr>
          <a:xfrm rot="3510051">
            <a:off x="-1666336" y="-90781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590802" y="450906"/>
            <a:ext cx="3048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1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1801098" y="450906"/>
            <a:ext cx="3048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1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16" name="Arc 15"/>
          <p:cNvSpPr/>
          <p:nvPr/>
        </p:nvSpPr>
        <p:spPr>
          <a:xfrm rot="13580995">
            <a:off x="4088042" y="-424158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4117395" y="537986"/>
            <a:ext cx="3048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endParaRPr lang="en-US" sz="1200" dirty="0"/>
          </a:p>
        </p:txBody>
      </p:sp>
      <p:sp>
        <p:nvSpPr>
          <p:cNvPr id="65" name="TextBox 64"/>
          <p:cNvSpPr txBox="1"/>
          <p:nvPr/>
        </p:nvSpPr>
        <p:spPr>
          <a:xfrm>
            <a:off x="4865542" y="537984"/>
            <a:ext cx="3048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endParaRPr lang="en-US" sz="1200" dirty="0"/>
          </a:p>
        </p:txBody>
      </p:sp>
      <p:sp>
        <p:nvSpPr>
          <p:cNvPr id="66" name="TextBox 65"/>
          <p:cNvSpPr txBox="1"/>
          <p:nvPr/>
        </p:nvSpPr>
        <p:spPr>
          <a:xfrm>
            <a:off x="1817478" y="1281273"/>
            <a:ext cx="1819601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bn-IN" sz="11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11500" dirty="0" smtClean="0"/>
              <a:t> </a:t>
            </a:r>
            <a:endParaRPr lang="en-US" sz="11500" dirty="0"/>
          </a:p>
        </p:txBody>
      </p:sp>
      <p:cxnSp>
        <p:nvCxnSpPr>
          <p:cNvPr id="67" name="Straight Connector 66"/>
          <p:cNvCxnSpPr/>
          <p:nvPr/>
        </p:nvCxnSpPr>
        <p:spPr>
          <a:xfrm>
            <a:off x="1316182" y="2990499"/>
            <a:ext cx="2648813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2481265" y="2458294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1400" dirty="0" smtClean="0"/>
              <a:t>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3027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66642" y="479928"/>
            <a:ext cx="1819601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1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r>
              <a:rPr lang="en-US" sz="11500" dirty="0" smtClean="0"/>
              <a:t> </a:t>
            </a:r>
            <a:endParaRPr lang="en-US" sz="11500" dirty="0"/>
          </a:p>
        </p:txBody>
      </p:sp>
      <p:sp>
        <p:nvSpPr>
          <p:cNvPr id="13" name="Arc 12"/>
          <p:cNvSpPr/>
          <p:nvPr/>
        </p:nvSpPr>
        <p:spPr>
          <a:xfrm rot="3510051">
            <a:off x="-1666336" y="-90781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590802" y="450906"/>
            <a:ext cx="3048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1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1801098" y="450906"/>
            <a:ext cx="3048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1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16" name="Arc 15"/>
          <p:cNvSpPr/>
          <p:nvPr/>
        </p:nvSpPr>
        <p:spPr>
          <a:xfrm rot="13580995">
            <a:off x="4088042" y="-424158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4117395" y="537986"/>
            <a:ext cx="3048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endParaRPr lang="en-US" sz="1200" dirty="0"/>
          </a:p>
        </p:txBody>
      </p:sp>
      <p:sp>
        <p:nvSpPr>
          <p:cNvPr id="65" name="TextBox 64"/>
          <p:cNvSpPr txBox="1"/>
          <p:nvPr/>
        </p:nvSpPr>
        <p:spPr>
          <a:xfrm>
            <a:off x="4865542" y="537984"/>
            <a:ext cx="3048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endParaRPr lang="en-US" sz="1200" dirty="0"/>
          </a:p>
        </p:txBody>
      </p:sp>
      <p:sp>
        <p:nvSpPr>
          <p:cNvPr id="66" name="TextBox 65"/>
          <p:cNvSpPr txBox="1"/>
          <p:nvPr/>
        </p:nvSpPr>
        <p:spPr>
          <a:xfrm>
            <a:off x="1817478" y="1281273"/>
            <a:ext cx="1819601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bn-IN" sz="11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11500" dirty="0" smtClean="0"/>
              <a:t> </a:t>
            </a:r>
            <a:endParaRPr lang="en-US" sz="11500" dirty="0"/>
          </a:p>
        </p:txBody>
      </p:sp>
      <p:cxnSp>
        <p:nvCxnSpPr>
          <p:cNvPr id="67" name="Straight Connector 66"/>
          <p:cNvCxnSpPr/>
          <p:nvPr/>
        </p:nvCxnSpPr>
        <p:spPr>
          <a:xfrm>
            <a:off x="1316182" y="2990499"/>
            <a:ext cx="2648813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2481265" y="2458294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4754626" y="4988391"/>
            <a:ext cx="72754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উত্তর-গসাগু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2830803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4.44444E-6 L 0.72265 0.62638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133" y="31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179</Words>
  <Application>Microsoft Office PowerPoint</Application>
  <PresentationFormat>Widescreen</PresentationFormat>
  <Paragraphs>74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DPE</cp:lastModifiedBy>
  <cp:revision>581</cp:revision>
  <dcterms:created xsi:type="dcterms:W3CDTF">2018-10-01T23:01:36Z</dcterms:created>
  <dcterms:modified xsi:type="dcterms:W3CDTF">2019-10-25T18:29:55Z</dcterms:modified>
</cp:coreProperties>
</file>