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6" r:id="rId27"/>
    <p:sldId id="287" r:id="rId28"/>
    <p:sldId id="288" r:id="rId29"/>
    <p:sldId id="281" r:id="rId30"/>
    <p:sldId id="282" r:id="rId31"/>
    <p:sldId id="283" r:id="rId32"/>
    <p:sldId id="284" r:id="rId33"/>
    <p:sldId id="285" r:id="rId34"/>
    <p:sldId id="289" r:id="rId35"/>
    <p:sldId id="290" r:id="rId36"/>
    <p:sldId id="293" r:id="rId37"/>
    <p:sldId id="29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5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9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1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5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2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6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5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8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9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5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641BF-88C2-453D-88E9-D442616992A7}" type="datetimeFigureOut">
              <a:rPr lang="en-US" smtClean="0"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6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" name="Group 889"/>
          <p:cNvGrpSpPr/>
          <p:nvPr/>
        </p:nvGrpSpPr>
        <p:grpSpPr>
          <a:xfrm>
            <a:off x="-500550" y="77192"/>
            <a:ext cx="12665581" cy="6174318"/>
            <a:chOff x="-500550" y="77192"/>
            <a:chExt cx="12665581" cy="6174318"/>
          </a:xfrm>
        </p:grpSpPr>
        <p:grpSp>
          <p:nvGrpSpPr>
            <p:cNvPr id="704" name="Group 703"/>
            <p:cNvGrpSpPr/>
            <p:nvPr/>
          </p:nvGrpSpPr>
          <p:grpSpPr>
            <a:xfrm>
              <a:off x="-13153" y="2291021"/>
              <a:ext cx="11970618" cy="1563486"/>
              <a:chOff x="-13153" y="2291021"/>
              <a:chExt cx="11970618" cy="1563486"/>
            </a:xfrm>
          </p:grpSpPr>
          <p:grpSp>
            <p:nvGrpSpPr>
              <p:cNvPr id="513" name="Group 512"/>
              <p:cNvGrpSpPr/>
              <p:nvPr/>
            </p:nvGrpSpPr>
            <p:grpSpPr>
              <a:xfrm>
                <a:off x="208810" y="2291021"/>
                <a:ext cx="11748655" cy="1563486"/>
                <a:chOff x="339436" y="152803"/>
                <a:chExt cx="11748655" cy="1563486"/>
              </a:xfrm>
            </p:grpSpPr>
            <p:sp>
              <p:nvSpPr>
                <p:cNvPr id="514" name="Rectangle 513"/>
                <p:cNvSpPr/>
                <p:nvPr/>
              </p:nvSpPr>
              <p:spPr>
                <a:xfrm>
                  <a:off x="339436" y="180109"/>
                  <a:ext cx="11748655" cy="144087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515" name="Straight Connector 514"/>
                <p:cNvCxnSpPr/>
                <p:nvPr/>
              </p:nvCxnSpPr>
              <p:spPr>
                <a:xfrm>
                  <a:off x="554182" y="1120544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16" name="Group 515"/>
                <p:cNvGrpSpPr/>
                <p:nvPr/>
              </p:nvGrpSpPr>
              <p:grpSpPr>
                <a:xfrm>
                  <a:off x="664795" y="1033457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636" name="Straight Connector 635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7" name="Straight Connector 636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8" name="Straight Connector 637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9" name="Straight Connector 638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0" name="Straight Connector 639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1" name="Straight Connector 640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2" name="Straight Connector 641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3" name="Straight Connector 642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4" name="Straight Connector 643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17" name="Group 516"/>
                <p:cNvGrpSpPr/>
                <p:nvPr/>
              </p:nvGrpSpPr>
              <p:grpSpPr>
                <a:xfrm>
                  <a:off x="1760181" y="1033456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626" name="Straight Connector 625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7" name="Straight Connector 626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8" name="Straight Connector 627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9" name="Straight Connector 628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0" name="Straight Connector 629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1" name="Straight Connector 630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2" name="Straight Connector 631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3" name="Straight Connector 632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4" name="Straight Connector 633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5" name="Straight Connector 634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18" name="Group 517"/>
                <p:cNvGrpSpPr/>
                <p:nvPr/>
              </p:nvGrpSpPr>
              <p:grpSpPr>
                <a:xfrm>
                  <a:off x="2860339" y="1033457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616" name="Straight Connector 615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7" name="Straight Connector 616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8" name="Straight Connector 617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9" name="Straight Connector 618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0" name="Straight Connector 619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1" name="Straight Connector 620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2" name="Straight Connector 621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3" name="Straight Connector 622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4" name="Straight Connector 623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5" name="Straight Connector 624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19" name="Group 518"/>
                <p:cNvGrpSpPr/>
                <p:nvPr/>
              </p:nvGrpSpPr>
              <p:grpSpPr>
                <a:xfrm>
                  <a:off x="3955725" y="1033456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606" name="Straight Connector 605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7" name="Straight Connector 606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8" name="Straight Connector 607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9" name="Straight Connector 608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0" name="Straight Connector 609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1" name="Straight Connector 610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2" name="Straight Connector 611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3" name="Straight Connector 612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4" name="Straight Connector 613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5" name="Straight Connector 614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20" name="Group 519"/>
                <p:cNvGrpSpPr/>
                <p:nvPr/>
              </p:nvGrpSpPr>
              <p:grpSpPr>
                <a:xfrm>
                  <a:off x="5056124" y="1033486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596" name="Straight Connector 595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7" name="Straight Connector 596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8" name="Straight Connector 597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9" name="Straight Connector 598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0" name="Straight Connector 599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1" name="Straight Connector 600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2" name="Straight Connector 601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3" name="Straight Connector 602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4" name="Straight Connector 603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5" name="Straight Connector 604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21" name="Group 520"/>
                <p:cNvGrpSpPr/>
                <p:nvPr/>
              </p:nvGrpSpPr>
              <p:grpSpPr>
                <a:xfrm>
                  <a:off x="6151510" y="1033485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586" name="Straight Connector 585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2" name="Straight Connector 591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3" name="Straight Connector 592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4" name="Straight Connector 593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5" name="Straight Connector 594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22" name="Group 521"/>
                <p:cNvGrpSpPr/>
                <p:nvPr/>
              </p:nvGrpSpPr>
              <p:grpSpPr>
                <a:xfrm>
                  <a:off x="7252052" y="1033465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576" name="Straight Connector 575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7" name="Straight Connector 576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8" name="Straight Connector 577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9" name="Straight Connector 578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Straight Connector 579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2" name="Straight Connector 581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3" name="Straight Connector 582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4" name="Straight Connector 583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5" name="Straight Connector 584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23" name="Group 522"/>
                <p:cNvGrpSpPr/>
                <p:nvPr/>
              </p:nvGrpSpPr>
              <p:grpSpPr>
                <a:xfrm>
                  <a:off x="8352210" y="1033466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566" name="Straight Connector 565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7" name="Straight Connector 566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9" name="Straight Connector 568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Straight Connector 570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2" name="Straight Connector 571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Straight Connector 572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4" name="Straight Connector 573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5" name="Straight Connector 574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24" name="Group 523"/>
                <p:cNvGrpSpPr/>
                <p:nvPr/>
              </p:nvGrpSpPr>
              <p:grpSpPr>
                <a:xfrm>
                  <a:off x="9447596" y="1033465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556" name="Straight Connector 555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8" name="Straight Connector 557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Connector 561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Straight Connector 562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4" name="Straight Connector 563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Straight Connector 564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25" name="Group 524"/>
                <p:cNvGrpSpPr/>
                <p:nvPr/>
              </p:nvGrpSpPr>
              <p:grpSpPr>
                <a:xfrm>
                  <a:off x="10547995" y="1033495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546" name="Straight Connector 545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7" name="Straight Connector 546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8" name="Straight Connector 547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9" name="Straight Connector 548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0" name="Straight Connector 549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1" name="Straight Connector 550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2" name="Straight Connector 551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3" name="Straight Connector 552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4" name="Straight Connector 553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26" name="Straight Connector 525"/>
                <p:cNvCxnSpPr/>
                <p:nvPr/>
              </p:nvCxnSpPr>
              <p:spPr>
                <a:xfrm>
                  <a:off x="11643381" y="142903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7" name="Straight Connector 526"/>
                <p:cNvCxnSpPr/>
                <p:nvPr/>
              </p:nvCxnSpPr>
              <p:spPr>
                <a:xfrm>
                  <a:off x="11755299" y="142903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8" name="Straight Connector 527"/>
                <p:cNvCxnSpPr/>
                <p:nvPr/>
              </p:nvCxnSpPr>
              <p:spPr>
                <a:xfrm>
                  <a:off x="11862458" y="142903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9" name="Straight Connector 528"/>
                <p:cNvCxnSpPr/>
                <p:nvPr/>
              </p:nvCxnSpPr>
              <p:spPr>
                <a:xfrm>
                  <a:off x="11971995" y="142903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0" name="TextBox 529"/>
                <p:cNvSpPr txBox="1"/>
                <p:nvPr/>
              </p:nvSpPr>
              <p:spPr>
                <a:xfrm>
                  <a:off x="478632" y="185734"/>
                  <a:ext cx="155039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0</a:t>
                  </a:r>
                  <a:endParaRPr lang="en-US" sz="6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31" name="TextBox 530"/>
                <p:cNvSpPr txBox="1"/>
                <p:nvPr/>
              </p:nvSpPr>
              <p:spPr>
                <a:xfrm>
                  <a:off x="1573909" y="184485"/>
                  <a:ext cx="155039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</a:t>
                  </a:r>
                  <a:endParaRPr lang="en-US" sz="6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32" name="TextBox 531"/>
                <p:cNvSpPr txBox="1"/>
                <p:nvPr/>
              </p:nvSpPr>
              <p:spPr>
                <a:xfrm>
                  <a:off x="2669849" y="185302"/>
                  <a:ext cx="155039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2</a:t>
                  </a:r>
                  <a:endParaRPr lang="en-US" sz="6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33" name="TextBox 532"/>
                <p:cNvSpPr txBox="1"/>
                <p:nvPr/>
              </p:nvSpPr>
              <p:spPr>
                <a:xfrm>
                  <a:off x="3765126" y="184053"/>
                  <a:ext cx="155039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3</a:t>
                  </a:r>
                  <a:endParaRPr lang="en-US" sz="6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34" name="TextBox 533"/>
                <p:cNvSpPr txBox="1"/>
                <p:nvPr/>
              </p:nvSpPr>
              <p:spPr>
                <a:xfrm>
                  <a:off x="4874692" y="185511"/>
                  <a:ext cx="155039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4</a:t>
                  </a:r>
                  <a:endParaRPr lang="en-US" sz="6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35" name="TextBox 534"/>
                <p:cNvSpPr txBox="1"/>
                <p:nvPr/>
              </p:nvSpPr>
              <p:spPr>
                <a:xfrm>
                  <a:off x="5969969" y="184262"/>
                  <a:ext cx="155039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5</a:t>
                  </a:r>
                  <a:endParaRPr lang="en-US" sz="6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36" name="TextBox 535"/>
                <p:cNvSpPr txBox="1"/>
                <p:nvPr/>
              </p:nvSpPr>
              <p:spPr>
                <a:xfrm>
                  <a:off x="7065909" y="185079"/>
                  <a:ext cx="155039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6</a:t>
                  </a:r>
                  <a:endParaRPr lang="en-US" sz="6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37" name="TextBox 536"/>
                <p:cNvSpPr txBox="1"/>
                <p:nvPr/>
              </p:nvSpPr>
              <p:spPr>
                <a:xfrm>
                  <a:off x="8161186" y="183830"/>
                  <a:ext cx="155039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7</a:t>
                  </a:r>
                  <a:endParaRPr lang="en-US" sz="6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38" name="TextBox 537"/>
                <p:cNvSpPr txBox="1"/>
                <p:nvPr/>
              </p:nvSpPr>
              <p:spPr>
                <a:xfrm>
                  <a:off x="9260964" y="180748"/>
                  <a:ext cx="155039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8</a:t>
                  </a:r>
                  <a:endParaRPr lang="en-US" sz="6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39" name="TextBox 538"/>
                <p:cNvSpPr txBox="1"/>
                <p:nvPr/>
              </p:nvSpPr>
              <p:spPr>
                <a:xfrm>
                  <a:off x="10356241" y="179499"/>
                  <a:ext cx="155039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9</a:t>
                  </a:r>
                  <a:endParaRPr lang="en-US" sz="6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40" name="TextBox 539"/>
                <p:cNvSpPr txBox="1"/>
                <p:nvPr/>
              </p:nvSpPr>
              <p:spPr>
                <a:xfrm>
                  <a:off x="11012323" y="180316"/>
                  <a:ext cx="1046331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10</a:t>
                  </a:r>
                  <a:endParaRPr lang="en-US" sz="6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41" name="TextBox 540"/>
                <p:cNvSpPr txBox="1"/>
                <p:nvPr/>
              </p:nvSpPr>
              <p:spPr>
                <a:xfrm>
                  <a:off x="564751" y="1048670"/>
                  <a:ext cx="106818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5mm</a:t>
                  </a:r>
                  <a:endParaRPr lang="en-US" sz="105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42" name="TextBox 541"/>
                <p:cNvSpPr txBox="1"/>
                <p:nvPr/>
              </p:nvSpPr>
              <p:spPr>
                <a:xfrm>
                  <a:off x="1128863" y="177623"/>
                  <a:ext cx="10681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 c m</a:t>
                  </a:r>
                  <a:endPara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43" name="TextBox 542"/>
                <p:cNvSpPr txBox="1"/>
                <p:nvPr/>
              </p:nvSpPr>
              <p:spPr>
                <a:xfrm>
                  <a:off x="2210178" y="170366"/>
                  <a:ext cx="10681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2</a:t>
                  </a:r>
                  <a:r>
                    <a:rPr lang="en-US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c m</a:t>
                  </a:r>
                  <a:endPara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44" name="TextBox 543"/>
                <p:cNvSpPr txBox="1"/>
                <p:nvPr/>
              </p:nvSpPr>
              <p:spPr>
                <a:xfrm>
                  <a:off x="5512177" y="177618"/>
                  <a:ext cx="10681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5</a:t>
                  </a:r>
                  <a:r>
                    <a:rPr lang="en-US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c m</a:t>
                  </a:r>
                  <a:endPara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45" name="TextBox 544"/>
                <p:cNvSpPr txBox="1"/>
                <p:nvPr/>
              </p:nvSpPr>
              <p:spPr>
                <a:xfrm>
                  <a:off x="9914783" y="152803"/>
                  <a:ext cx="10681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9 c m</a:t>
                  </a:r>
                  <a:endPara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703" name="TextBox 702"/>
              <p:cNvSpPr txBox="1"/>
              <p:nvPr/>
            </p:nvSpPr>
            <p:spPr>
              <a:xfrm>
                <a:off x="-13153" y="2315837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05" name="Group 704"/>
            <p:cNvGrpSpPr/>
            <p:nvPr/>
          </p:nvGrpSpPr>
          <p:grpSpPr>
            <a:xfrm>
              <a:off x="-97421" y="77192"/>
              <a:ext cx="12054886" cy="1536180"/>
              <a:chOff x="-97421" y="49482"/>
              <a:chExt cx="12054886" cy="1536180"/>
            </a:xfrm>
          </p:grpSpPr>
          <p:grpSp>
            <p:nvGrpSpPr>
              <p:cNvPr id="706" name="Group 705"/>
              <p:cNvGrpSpPr/>
              <p:nvPr/>
            </p:nvGrpSpPr>
            <p:grpSpPr>
              <a:xfrm>
                <a:off x="208810" y="49482"/>
                <a:ext cx="11748655" cy="1536180"/>
                <a:chOff x="339436" y="180109"/>
                <a:chExt cx="11748655" cy="1536180"/>
              </a:xfrm>
            </p:grpSpPr>
            <p:sp>
              <p:nvSpPr>
                <p:cNvPr id="717" name="Rectangle 716"/>
                <p:cNvSpPr/>
                <p:nvPr/>
              </p:nvSpPr>
              <p:spPr>
                <a:xfrm>
                  <a:off x="339436" y="180109"/>
                  <a:ext cx="11748655" cy="1440873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718" name="Straight Connector 717"/>
                <p:cNvCxnSpPr/>
                <p:nvPr/>
              </p:nvCxnSpPr>
              <p:spPr>
                <a:xfrm>
                  <a:off x="554182" y="1120544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19" name="Group 718"/>
                <p:cNvGrpSpPr/>
                <p:nvPr/>
              </p:nvGrpSpPr>
              <p:grpSpPr>
                <a:xfrm>
                  <a:off x="664795" y="1033457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825" name="Straight Connector 824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6" name="Straight Connector 825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7" name="Straight Connector 826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8" name="Straight Connector 827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9" name="Straight Connector 828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0" name="Straight Connector 829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1" name="Straight Connector 830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2" name="Straight Connector 831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3" name="Straight Connector 832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4" name="Straight Connector 833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0" name="Group 719"/>
                <p:cNvGrpSpPr/>
                <p:nvPr/>
              </p:nvGrpSpPr>
              <p:grpSpPr>
                <a:xfrm>
                  <a:off x="1760181" y="1033456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815" name="Straight Connector 814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6" name="Straight Connector 815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7" name="Straight Connector 816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8" name="Straight Connector 817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9" name="Straight Connector 818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0" name="Straight Connector 819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1" name="Straight Connector 820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2" name="Straight Connector 821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3" name="Straight Connector 822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4" name="Straight Connector 823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1" name="Group 720"/>
                <p:cNvGrpSpPr/>
                <p:nvPr/>
              </p:nvGrpSpPr>
              <p:grpSpPr>
                <a:xfrm>
                  <a:off x="2860339" y="1033457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805" name="Straight Connector 804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6" name="Straight Connector 805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7" name="Straight Connector 806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8" name="Straight Connector 807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9" name="Straight Connector 808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0" name="Straight Connector 809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1" name="Straight Connector 810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2" name="Straight Connector 811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3" name="Straight Connector 812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4" name="Straight Connector 813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2" name="Group 721"/>
                <p:cNvGrpSpPr/>
                <p:nvPr/>
              </p:nvGrpSpPr>
              <p:grpSpPr>
                <a:xfrm>
                  <a:off x="3955725" y="1033456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795" name="Straight Connector 794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6" name="Straight Connector 795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7" name="Straight Connector 796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8" name="Straight Connector 797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9" name="Straight Connector 798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0" name="Straight Connector 799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1" name="Straight Connector 800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2" name="Straight Connector 801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3" name="Straight Connector 802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4" name="Straight Connector 803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3" name="Group 722"/>
                <p:cNvGrpSpPr/>
                <p:nvPr/>
              </p:nvGrpSpPr>
              <p:grpSpPr>
                <a:xfrm>
                  <a:off x="5056124" y="1033486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785" name="Straight Connector 784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6" name="Straight Connector 785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7" name="Straight Connector 786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8" name="Straight Connector 787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9" name="Straight Connector 788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0" name="Straight Connector 789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1" name="Straight Connector 790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2" name="Straight Connector 791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3" name="Straight Connector 792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4" name="Straight Connector 793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4" name="Group 723"/>
                <p:cNvGrpSpPr/>
                <p:nvPr/>
              </p:nvGrpSpPr>
              <p:grpSpPr>
                <a:xfrm>
                  <a:off x="6151510" y="1033485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775" name="Straight Connector 774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6" name="Straight Connector 775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7" name="Straight Connector 776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8" name="Straight Connector 777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9" name="Straight Connector 778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0" name="Straight Connector 779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1" name="Straight Connector 780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2" name="Straight Connector 781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3" name="Straight Connector 782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4" name="Straight Connector 783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5" name="Group 724"/>
                <p:cNvGrpSpPr/>
                <p:nvPr/>
              </p:nvGrpSpPr>
              <p:grpSpPr>
                <a:xfrm>
                  <a:off x="7252052" y="1033465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765" name="Straight Connector 764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6" name="Straight Connector 765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7" name="Straight Connector 766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8" name="Straight Connector 767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9" name="Straight Connector 768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0" name="Straight Connector 769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1" name="Straight Connector 770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2" name="Straight Connector 771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3" name="Straight Connector 772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4" name="Straight Connector 773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6" name="Group 725"/>
                <p:cNvGrpSpPr/>
                <p:nvPr/>
              </p:nvGrpSpPr>
              <p:grpSpPr>
                <a:xfrm>
                  <a:off x="8352210" y="1033466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755" name="Straight Connector 754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6" name="Straight Connector 755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8" name="Straight Connector 757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9" name="Straight Connector 758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0" name="Straight Connector 759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1" name="Straight Connector 760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2" name="Straight Connector 761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3" name="Straight Connector 762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4" name="Straight Connector 763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7" name="Group 726"/>
                <p:cNvGrpSpPr/>
                <p:nvPr/>
              </p:nvGrpSpPr>
              <p:grpSpPr>
                <a:xfrm>
                  <a:off x="9447596" y="1033465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745" name="Straight Connector 744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6" name="Straight Connector 745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7" name="Straight Connector 746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8" name="Straight Connector 747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9" name="Straight Connector 748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0" name="Straight Connector 749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1" name="Straight Connector 750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2" name="Straight Connector 751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3" name="Straight Connector 752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4" name="Straight Connector 753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8" name="Group 727"/>
                <p:cNvGrpSpPr/>
                <p:nvPr/>
              </p:nvGrpSpPr>
              <p:grpSpPr>
                <a:xfrm>
                  <a:off x="10547995" y="1033495"/>
                  <a:ext cx="984772" cy="595749"/>
                  <a:chOff x="664795" y="1033457"/>
                  <a:chExt cx="984772" cy="595749"/>
                </a:xfrm>
              </p:grpSpPr>
              <p:cxnSp>
                <p:nvCxnSpPr>
                  <p:cNvPr id="735" name="Straight Connector 734"/>
                  <p:cNvCxnSpPr/>
                  <p:nvPr/>
                </p:nvCxnSpPr>
                <p:spPr>
                  <a:xfrm>
                    <a:off x="1101660" y="1262064"/>
                    <a:ext cx="1294" cy="367142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6" name="Straight Connector 735"/>
                  <p:cNvCxnSpPr/>
                  <p:nvPr/>
                </p:nvCxnSpPr>
                <p:spPr>
                  <a:xfrm>
                    <a:off x="664795" y="1429000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7" name="Straight Connector 736"/>
                  <p:cNvCxnSpPr/>
                  <p:nvPr/>
                </p:nvCxnSpPr>
                <p:spPr>
                  <a:xfrm>
                    <a:off x="776713" y="1428995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8" name="Straight Connector 737"/>
                  <p:cNvCxnSpPr/>
                  <p:nvPr/>
                </p:nvCxnSpPr>
                <p:spPr>
                  <a:xfrm>
                    <a:off x="883872" y="1428999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9" name="Straight Connector 738"/>
                  <p:cNvCxnSpPr/>
                  <p:nvPr/>
                </p:nvCxnSpPr>
                <p:spPr>
                  <a:xfrm>
                    <a:off x="993409" y="1428994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0" name="Straight Connector 739"/>
                  <p:cNvCxnSpPr/>
                  <p:nvPr/>
                </p:nvCxnSpPr>
                <p:spPr>
                  <a:xfrm>
                    <a:off x="1649567" y="1033457"/>
                    <a:ext cx="0" cy="595745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1" name="Straight Connector 740"/>
                  <p:cNvCxnSpPr/>
                  <p:nvPr/>
                </p:nvCxnSpPr>
                <p:spPr>
                  <a:xfrm>
                    <a:off x="1214868" y="1428997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2" name="Straight Connector 741"/>
                  <p:cNvCxnSpPr/>
                  <p:nvPr/>
                </p:nvCxnSpPr>
                <p:spPr>
                  <a:xfrm>
                    <a:off x="1326786" y="1428992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3" name="Straight Connector 742"/>
                  <p:cNvCxnSpPr/>
                  <p:nvPr/>
                </p:nvCxnSpPr>
                <p:spPr>
                  <a:xfrm>
                    <a:off x="1433945" y="1428996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4" name="Straight Connector 743"/>
                  <p:cNvCxnSpPr/>
                  <p:nvPr/>
                </p:nvCxnSpPr>
                <p:spPr>
                  <a:xfrm>
                    <a:off x="1543482" y="1428991"/>
                    <a:ext cx="644" cy="199336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29" name="Straight Connector 728"/>
                <p:cNvCxnSpPr/>
                <p:nvPr/>
              </p:nvCxnSpPr>
              <p:spPr>
                <a:xfrm>
                  <a:off x="11643381" y="142903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0" name="Straight Connector 729"/>
                <p:cNvCxnSpPr/>
                <p:nvPr/>
              </p:nvCxnSpPr>
              <p:spPr>
                <a:xfrm>
                  <a:off x="11755299" y="142903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1" name="Straight Connector 730"/>
                <p:cNvCxnSpPr/>
                <p:nvPr/>
              </p:nvCxnSpPr>
              <p:spPr>
                <a:xfrm>
                  <a:off x="11862458" y="142903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2" name="Straight Connector 731"/>
                <p:cNvCxnSpPr/>
                <p:nvPr/>
              </p:nvCxnSpPr>
              <p:spPr>
                <a:xfrm>
                  <a:off x="11971995" y="142903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3" name="TextBox 732"/>
                <p:cNvSpPr txBox="1"/>
                <p:nvPr/>
              </p:nvSpPr>
              <p:spPr>
                <a:xfrm>
                  <a:off x="570522" y="693700"/>
                  <a:ext cx="1068183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5</a:t>
                  </a:r>
                </a:p>
                <a:p>
                  <a:pPr algn="ctr"/>
                  <a:r>
                    <a:rPr lang="en-US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mm</a:t>
                  </a:r>
                  <a:endParaRPr lang="en-US" sz="1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34" name="TextBox 733"/>
                <p:cNvSpPr txBox="1"/>
                <p:nvPr/>
              </p:nvSpPr>
              <p:spPr>
                <a:xfrm>
                  <a:off x="1116117" y="301642"/>
                  <a:ext cx="1068183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10</a:t>
                  </a:r>
                </a:p>
                <a:p>
                  <a:pPr algn="ctr"/>
                  <a:r>
                    <a:rPr lang="en-US" sz="24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mm</a:t>
                  </a:r>
                  <a:endParaRPr lang="en-US" sz="2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707" name="TextBox 706"/>
              <p:cNvSpPr txBox="1"/>
              <p:nvPr/>
            </p:nvSpPr>
            <p:spPr>
              <a:xfrm>
                <a:off x="-97421" y="74211"/>
                <a:ext cx="106818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</a:p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08" name="TextBox 707"/>
              <p:cNvSpPr txBox="1"/>
              <p:nvPr/>
            </p:nvSpPr>
            <p:spPr>
              <a:xfrm>
                <a:off x="2079308" y="171180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09" name="TextBox 708"/>
              <p:cNvSpPr txBox="1"/>
              <p:nvPr/>
            </p:nvSpPr>
            <p:spPr>
              <a:xfrm>
                <a:off x="3182832" y="173104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0" name="TextBox 709"/>
              <p:cNvSpPr txBox="1"/>
              <p:nvPr/>
            </p:nvSpPr>
            <p:spPr>
              <a:xfrm>
                <a:off x="4276551" y="168019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1" name="TextBox 710"/>
              <p:cNvSpPr txBox="1"/>
              <p:nvPr/>
            </p:nvSpPr>
            <p:spPr>
              <a:xfrm>
                <a:off x="5381451" y="168019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2" name="TextBox 711"/>
              <p:cNvSpPr txBox="1"/>
              <p:nvPr/>
            </p:nvSpPr>
            <p:spPr>
              <a:xfrm>
                <a:off x="6473651" y="168019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3" name="TextBox 712"/>
              <p:cNvSpPr txBox="1"/>
              <p:nvPr/>
            </p:nvSpPr>
            <p:spPr>
              <a:xfrm>
                <a:off x="7572201" y="168019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4" name="TextBox 713"/>
              <p:cNvSpPr txBox="1"/>
              <p:nvPr/>
            </p:nvSpPr>
            <p:spPr>
              <a:xfrm>
                <a:off x="8673926" y="171194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5" name="TextBox 714"/>
              <p:cNvSpPr txBox="1"/>
              <p:nvPr/>
            </p:nvSpPr>
            <p:spPr>
              <a:xfrm>
                <a:off x="9769301" y="171194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6" name="TextBox 715"/>
              <p:cNvSpPr txBox="1"/>
              <p:nvPr/>
            </p:nvSpPr>
            <p:spPr>
              <a:xfrm>
                <a:off x="10867851" y="171194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35" name="Group 834"/>
            <p:cNvGrpSpPr/>
            <p:nvPr/>
          </p:nvGrpSpPr>
          <p:grpSpPr>
            <a:xfrm>
              <a:off x="-500550" y="4443623"/>
              <a:ext cx="12665581" cy="1807887"/>
              <a:chOff x="-500550" y="3917151"/>
              <a:chExt cx="12665581" cy="1807887"/>
            </a:xfrm>
          </p:grpSpPr>
          <p:sp>
            <p:nvSpPr>
              <p:cNvPr id="836" name="Rectangle 835"/>
              <p:cNvSpPr/>
              <p:nvPr/>
            </p:nvSpPr>
            <p:spPr>
              <a:xfrm>
                <a:off x="214416" y="4011861"/>
                <a:ext cx="11743049" cy="162098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837" name="Group 836"/>
              <p:cNvGrpSpPr/>
              <p:nvPr/>
            </p:nvGrpSpPr>
            <p:grpSpPr>
              <a:xfrm>
                <a:off x="751561" y="4990265"/>
                <a:ext cx="2540759" cy="635954"/>
                <a:chOff x="682287" y="994280"/>
                <a:chExt cx="2461416" cy="635954"/>
              </a:xfrm>
            </p:grpSpPr>
            <p:cxnSp>
              <p:nvCxnSpPr>
                <p:cNvPr id="880" name="Straight Connector 879"/>
                <p:cNvCxnSpPr/>
                <p:nvPr/>
              </p:nvCxnSpPr>
              <p:spPr>
                <a:xfrm>
                  <a:off x="1774221" y="1237757"/>
                  <a:ext cx="3234" cy="39102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1" name="Straight Connector 880"/>
                <p:cNvCxnSpPr/>
                <p:nvPr/>
              </p:nvCxnSpPr>
              <p:spPr>
                <a:xfrm>
                  <a:off x="682287" y="1417932"/>
                  <a:ext cx="1610" cy="21230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2" name="Straight Connector 881"/>
                <p:cNvCxnSpPr/>
                <p:nvPr/>
              </p:nvCxnSpPr>
              <p:spPr>
                <a:xfrm>
                  <a:off x="962023" y="1417926"/>
                  <a:ext cx="1610" cy="21230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3" name="Straight Connector 882"/>
                <p:cNvCxnSpPr/>
                <p:nvPr/>
              </p:nvCxnSpPr>
              <p:spPr>
                <a:xfrm>
                  <a:off x="1229865" y="1417931"/>
                  <a:ext cx="1610" cy="21230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4" name="Straight Connector 883"/>
                <p:cNvCxnSpPr/>
                <p:nvPr/>
              </p:nvCxnSpPr>
              <p:spPr>
                <a:xfrm>
                  <a:off x="1503650" y="1417925"/>
                  <a:ext cx="1610" cy="21230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5" name="Straight Connector 884"/>
                <p:cNvCxnSpPr/>
                <p:nvPr/>
              </p:nvCxnSpPr>
              <p:spPr>
                <a:xfrm>
                  <a:off x="3143703" y="994280"/>
                  <a:ext cx="0" cy="63449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6" name="Straight Connector 885"/>
                <p:cNvCxnSpPr/>
                <p:nvPr/>
              </p:nvCxnSpPr>
              <p:spPr>
                <a:xfrm>
                  <a:off x="2057182" y="1417929"/>
                  <a:ext cx="1610" cy="21230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7" name="Straight Connector 886"/>
                <p:cNvCxnSpPr/>
                <p:nvPr/>
              </p:nvCxnSpPr>
              <p:spPr>
                <a:xfrm>
                  <a:off x="2336919" y="1417923"/>
                  <a:ext cx="1610" cy="21230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8" name="Straight Connector 887"/>
                <p:cNvCxnSpPr/>
                <p:nvPr/>
              </p:nvCxnSpPr>
              <p:spPr>
                <a:xfrm>
                  <a:off x="2604760" y="1417928"/>
                  <a:ext cx="1610" cy="21230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9" name="Straight Connector 888"/>
                <p:cNvCxnSpPr/>
                <p:nvPr/>
              </p:nvCxnSpPr>
              <p:spPr>
                <a:xfrm>
                  <a:off x="2878546" y="1417922"/>
                  <a:ext cx="1610" cy="21230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38" name="Straight Connector 837"/>
              <p:cNvCxnSpPr/>
              <p:nvPr/>
            </p:nvCxnSpPr>
            <p:spPr>
              <a:xfrm>
                <a:off x="486962" y="5090543"/>
                <a:ext cx="0" cy="6344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9" name="TextBox 838"/>
              <p:cNvSpPr txBox="1"/>
              <p:nvPr/>
            </p:nvSpPr>
            <p:spPr>
              <a:xfrm>
                <a:off x="301169" y="4194678"/>
                <a:ext cx="3836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0" name="TextBox 839"/>
              <p:cNvSpPr txBox="1"/>
              <p:nvPr/>
            </p:nvSpPr>
            <p:spPr>
              <a:xfrm>
                <a:off x="3094524" y="4193666"/>
                <a:ext cx="3836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1" name="TextBox 840"/>
              <p:cNvSpPr txBox="1"/>
              <p:nvPr/>
            </p:nvSpPr>
            <p:spPr>
              <a:xfrm>
                <a:off x="5905346" y="4194328"/>
                <a:ext cx="3836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2" name="TextBox 841"/>
              <p:cNvSpPr txBox="1"/>
              <p:nvPr/>
            </p:nvSpPr>
            <p:spPr>
              <a:xfrm>
                <a:off x="8713217" y="4193316"/>
                <a:ext cx="3836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3" name="TextBox 842"/>
              <p:cNvSpPr txBox="1"/>
              <p:nvPr/>
            </p:nvSpPr>
            <p:spPr>
              <a:xfrm>
                <a:off x="11513556" y="4194498"/>
                <a:ext cx="3836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4" name="TextBox 843"/>
              <p:cNvSpPr txBox="1"/>
              <p:nvPr/>
            </p:nvSpPr>
            <p:spPr>
              <a:xfrm>
                <a:off x="569688" y="4931982"/>
                <a:ext cx="26431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0.5 inch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5" name="TextBox 844"/>
              <p:cNvSpPr txBox="1"/>
              <p:nvPr/>
            </p:nvSpPr>
            <p:spPr>
              <a:xfrm>
                <a:off x="1993273" y="3955883"/>
                <a:ext cx="264318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inch</a:t>
                </a:r>
                <a:endPara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6" name="TextBox 845"/>
              <p:cNvSpPr txBox="1"/>
              <p:nvPr/>
            </p:nvSpPr>
            <p:spPr>
              <a:xfrm>
                <a:off x="4724365" y="3950000"/>
                <a:ext cx="264318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inch</a:t>
                </a:r>
                <a:endPara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7" name="TextBox 846"/>
              <p:cNvSpPr txBox="1"/>
              <p:nvPr/>
            </p:nvSpPr>
            <p:spPr>
              <a:xfrm>
                <a:off x="10625032" y="3917151"/>
                <a:ext cx="15399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 inch</a:t>
                </a:r>
                <a:endPara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848" name="Straight Connector 847"/>
              <p:cNvCxnSpPr/>
              <p:nvPr/>
            </p:nvCxnSpPr>
            <p:spPr>
              <a:xfrm>
                <a:off x="4686821" y="5232245"/>
                <a:ext cx="3338" cy="39102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9" name="Straight Connector 848"/>
              <p:cNvCxnSpPr/>
              <p:nvPr/>
            </p:nvCxnSpPr>
            <p:spPr>
              <a:xfrm>
                <a:off x="3559689" y="5412420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0" name="Straight Connector 849"/>
              <p:cNvCxnSpPr/>
              <p:nvPr/>
            </p:nvCxnSpPr>
            <p:spPr>
              <a:xfrm>
                <a:off x="3848442" y="5412414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1" name="Straight Connector 850"/>
              <p:cNvCxnSpPr/>
              <p:nvPr/>
            </p:nvCxnSpPr>
            <p:spPr>
              <a:xfrm>
                <a:off x="4124918" y="5412419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2" name="Straight Connector 851"/>
              <p:cNvCxnSpPr/>
              <p:nvPr/>
            </p:nvCxnSpPr>
            <p:spPr>
              <a:xfrm>
                <a:off x="4407528" y="5412413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3" name="Straight Connector 852"/>
              <p:cNvCxnSpPr/>
              <p:nvPr/>
            </p:nvCxnSpPr>
            <p:spPr>
              <a:xfrm>
                <a:off x="6100448" y="4988768"/>
                <a:ext cx="0" cy="6344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4" name="Straight Connector 853"/>
              <p:cNvCxnSpPr/>
              <p:nvPr/>
            </p:nvCxnSpPr>
            <p:spPr>
              <a:xfrm>
                <a:off x="4978903" y="5412417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5" name="Straight Connector 854"/>
              <p:cNvCxnSpPr/>
              <p:nvPr/>
            </p:nvCxnSpPr>
            <p:spPr>
              <a:xfrm>
                <a:off x="5267658" y="5412411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6" name="Straight Connector 855"/>
              <p:cNvCxnSpPr/>
              <p:nvPr/>
            </p:nvCxnSpPr>
            <p:spPr>
              <a:xfrm>
                <a:off x="5544132" y="5412416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7" name="Straight Connector 856"/>
              <p:cNvCxnSpPr/>
              <p:nvPr/>
            </p:nvCxnSpPr>
            <p:spPr>
              <a:xfrm>
                <a:off x="5826744" y="5412410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8" name="Straight Connector 857"/>
              <p:cNvCxnSpPr/>
              <p:nvPr/>
            </p:nvCxnSpPr>
            <p:spPr>
              <a:xfrm>
                <a:off x="7488745" y="5233338"/>
                <a:ext cx="3338" cy="39102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9" name="Straight Connector 858"/>
              <p:cNvCxnSpPr/>
              <p:nvPr/>
            </p:nvCxnSpPr>
            <p:spPr>
              <a:xfrm>
                <a:off x="6361613" y="5413513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0" name="Straight Connector 859"/>
              <p:cNvCxnSpPr/>
              <p:nvPr/>
            </p:nvCxnSpPr>
            <p:spPr>
              <a:xfrm>
                <a:off x="6650366" y="5413507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1" name="Straight Connector 860"/>
              <p:cNvCxnSpPr/>
              <p:nvPr/>
            </p:nvCxnSpPr>
            <p:spPr>
              <a:xfrm>
                <a:off x="6926842" y="5413512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2" name="Straight Connector 861"/>
              <p:cNvCxnSpPr/>
              <p:nvPr/>
            </p:nvCxnSpPr>
            <p:spPr>
              <a:xfrm>
                <a:off x="7209452" y="5413506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3" name="Straight Connector 862"/>
              <p:cNvCxnSpPr/>
              <p:nvPr/>
            </p:nvCxnSpPr>
            <p:spPr>
              <a:xfrm>
                <a:off x="8902372" y="4989861"/>
                <a:ext cx="0" cy="6344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4" name="Straight Connector 863"/>
              <p:cNvCxnSpPr/>
              <p:nvPr/>
            </p:nvCxnSpPr>
            <p:spPr>
              <a:xfrm>
                <a:off x="7780827" y="5413510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5" name="Straight Connector 864"/>
              <p:cNvCxnSpPr/>
              <p:nvPr/>
            </p:nvCxnSpPr>
            <p:spPr>
              <a:xfrm>
                <a:off x="8069582" y="5413504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6" name="Straight Connector 865"/>
              <p:cNvCxnSpPr/>
              <p:nvPr/>
            </p:nvCxnSpPr>
            <p:spPr>
              <a:xfrm>
                <a:off x="8346056" y="5413509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7" name="Straight Connector 866"/>
              <p:cNvCxnSpPr/>
              <p:nvPr/>
            </p:nvCxnSpPr>
            <p:spPr>
              <a:xfrm>
                <a:off x="8628668" y="5413503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8" name="Straight Connector 867"/>
              <p:cNvCxnSpPr/>
              <p:nvPr/>
            </p:nvCxnSpPr>
            <p:spPr>
              <a:xfrm>
                <a:off x="10292443" y="5230567"/>
                <a:ext cx="3338" cy="39102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9" name="Straight Connector 868"/>
              <p:cNvCxnSpPr/>
              <p:nvPr/>
            </p:nvCxnSpPr>
            <p:spPr>
              <a:xfrm>
                <a:off x="9165311" y="5410742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0" name="Straight Connector 869"/>
              <p:cNvCxnSpPr/>
              <p:nvPr/>
            </p:nvCxnSpPr>
            <p:spPr>
              <a:xfrm>
                <a:off x="9454064" y="5410736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1" name="Straight Connector 870"/>
              <p:cNvCxnSpPr/>
              <p:nvPr/>
            </p:nvCxnSpPr>
            <p:spPr>
              <a:xfrm>
                <a:off x="9730540" y="5410741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2" name="Straight Connector 871"/>
              <p:cNvCxnSpPr/>
              <p:nvPr/>
            </p:nvCxnSpPr>
            <p:spPr>
              <a:xfrm>
                <a:off x="10013150" y="5410735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3" name="Straight Connector 872"/>
              <p:cNvCxnSpPr/>
              <p:nvPr/>
            </p:nvCxnSpPr>
            <p:spPr>
              <a:xfrm>
                <a:off x="11706070" y="4987090"/>
                <a:ext cx="0" cy="6344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4" name="Straight Connector 873"/>
              <p:cNvCxnSpPr/>
              <p:nvPr/>
            </p:nvCxnSpPr>
            <p:spPr>
              <a:xfrm>
                <a:off x="10584525" y="5410739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5" name="Straight Connector 874"/>
              <p:cNvCxnSpPr/>
              <p:nvPr/>
            </p:nvCxnSpPr>
            <p:spPr>
              <a:xfrm>
                <a:off x="10873280" y="5410733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6" name="Straight Connector 875"/>
              <p:cNvCxnSpPr/>
              <p:nvPr/>
            </p:nvCxnSpPr>
            <p:spPr>
              <a:xfrm>
                <a:off x="11149754" y="5410738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7" name="Straight Connector 876"/>
              <p:cNvCxnSpPr/>
              <p:nvPr/>
            </p:nvCxnSpPr>
            <p:spPr>
              <a:xfrm>
                <a:off x="11432366" y="5410732"/>
                <a:ext cx="1662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8" name="TextBox 877"/>
              <p:cNvSpPr txBox="1"/>
              <p:nvPr/>
            </p:nvSpPr>
            <p:spPr>
              <a:xfrm>
                <a:off x="-500550" y="3955880"/>
                <a:ext cx="264318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 inch</a:t>
                </a:r>
                <a:endPara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79" name="TextBox 878"/>
              <p:cNvSpPr txBox="1"/>
              <p:nvPr/>
            </p:nvSpPr>
            <p:spPr>
              <a:xfrm>
                <a:off x="7578396" y="3950001"/>
                <a:ext cx="264318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 inch</a:t>
                </a:r>
                <a:endPara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0940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8079" y="2307893"/>
            <a:ext cx="4402191" cy="7481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৪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সেন্টিমিটার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-13153" y="132039"/>
            <a:ext cx="11970618" cy="1563486"/>
            <a:chOff x="-13153" y="2291021"/>
            <a:chExt cx="11970618" cy="1563486"/>
          </a:xfrm>
        </p:grpSpPr>
        <p:grpSp>
          <p:nvGrpSpPr>
            <p:cNvPr id="135" name="Group 134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38" name="Straight Connector 137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9" name="Group 138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59" name="Straight Connector 25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0" name="Group 139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49" name="Straight Connector 24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1" name="Group 140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39" name="Straight Connector 23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" name="Group 141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Group 142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43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5" name="Group 144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7" name="Group 146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8" name="Group 147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9" name="Straight Connector 148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TextBox 152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6" name="TextBox 135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428724" y="499366"/>
            <a:ext cx="4384417" cy="1832587"/>
            <a:chOff x="414436" y="499366"/>
            <a:chExt cx="4384417" cy="1832587"/>
          </a:xfrm>
        </p:grpSpPr>
        <p:cxnSp>
          <p:nvCxnSpPr>
            <p:cNvPr id="270" name="Straight Connector 269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flipH="1">
              <a:off x="4795967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853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0892 -0.0972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6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8079" y="2307893"/>
            <a:ext cx="6598119" cy="7481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-13153" y="132039"/>
            <a:ext cx="11970618" cy="1563486"/>
            <a:chOff x="-13153" y="2291021"/>
            <a:chExt cx="11970618" cy="1563486"/>
          </a:xfrm>
        </p:grpSpPr>
        <p:grpSp>
          <p:nvGrpSpPr>
            <p:cNvPr id="135" name="Group 134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38" name="Straight Connector 137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9" name="Group 138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59" name="Straight Connector 25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0" name="Group 139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49" name="Straight Connector 24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1" name="Group 140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39" name="Straight Connector 23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" name="Group 141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Group 142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43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5" name="Group 144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7" name="Group 146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8" name="Group 147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9" name="Straight Connector 148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TextBox 152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6" name="TextBox 135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428724" y="499366"/>
            <a:ext cx="6582536" cy="1832587"/>
            <a:chOff x="414436" y="499366"/>
            <a:chExt cx="6582536" cy="1832587"/>
          </a:xfrm>
        </p:grpSpPr>
        <p:cxnSp>
          <p:nvCxnSpPr>
            <p:cNvPr id="270" name="Straight Connector 269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flipH="1">
              <a:off x="6994086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957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-0.08919 -0.0972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6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8079" y="2307893"/>
            <a:ext cx="9894062" cy="7481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-13153" y="132039"/>
            <a:ext cx="11970618" cy="1563486"/>
            <a:chOff x="-13153" y="2291021"/>
            <a:chExt cx="11970618" cy="1563486"/>
          </a:xfrm>
        </p:grpSpPr>
        <p:grpSp>
          <p:nvGrpSpPr>
            <p:cNvPr id="135" name="Group 134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38" name="Straight Connector 137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9" name="Group 138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59" name="Straight Connector 25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0" name="Group 139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49" name="Straight Connector 24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1" name="Group 140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39" name="Straight Connector 23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" name="Group 141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Group 142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43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5" name="Group 144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7" name="Group 146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8" name="Group 147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9" name="Straight Connector 148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TextBox 152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6" name="TextBox 135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428724" y="499366"/>
            <a:ext cx="9879911" cy="1832587"/>
            <a:chOff x="414436" y="499366"/>
            <a:chExt cx="9879911" cy="1832587"/>
          </a:xfrm>
        </p:grpSpPr>
        <p:cxnSp>
          <p:nvCxnSpPr>
            <p:cNvPr id="270" name="Straight Connector 269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flipH="1">
              <a:off x="10291461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223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22222E-6 L -0.0892 -0.0972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6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Box 50"/>
          <p:cNvSpPr txBox="1"/>
          <p:nvPr/>
        </p:nvSpPr>
        <p:spPr>
          <a:xfrm>
            <a:off x="-3698" y="1980819"/>
            <a:ext cx="12195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স্কেল 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" y="3143252"/>
            <a:ext cx="12191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inch- 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।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ইঞ্চি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কে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লেখা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ইঞ্চি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9" name="Group 268"/>
          <p:cNvGrpSpPr/>
          <p:nvPr/>
        </p:nvGrpSpPr>
        <p:grpSpPr>
          <a:xfrm>
            <a:off x="-500550" y="107150"/>
            <a:ext cx="12665581" cy="1821742"/>
            <a:chOff x="-500550" y="3917151"/>
            <a:chExt cx="12665581" cy="1821742"/>
          </a:xfrm>
        </p:grpSpPr>
        <p:sp>
          <p:nvSpPr>
            <p:cNvPr id="270" name="Rectangle 269"/>
            <p:cNvSpPr/>
            <p:nvPr/>
          </p:nvSpPr>
          <p:spPr>
            <a:xfrm>
              <a:off x="214416" y="4011861"/>
              <a:ext cx="11743049" cy="16209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71" name="Group 270"/>
            <p:cNvGrpSpPr/>
            <p:nvPr/>
          </p:nvGrpSpPr>
          <p:grpSpPr>
            <a:xfrm>
              <a:off x="751561" y="4990265"/>
              <a:ext cx="2540759" cy="635954"/>
              <a:chOff x="682287" y="994280"/>
              <a:chExt cx="2461416" cy="635954"/>
            </a:xfrm>
          </p:grpSpPr>
          <p:cxnSp>
            <p:nvCxnSpPr>
              <p:cNvPr id="314" name="Straight Connector 313"/>
              <p:cNvCxnSpPr/>
              <p:nvPr/>
            </p:nvCxnSpPr>
            <p:spPr>
              <a:xfrm>
                <a:off x="1774221" y="1237757"/>
                <a:ext cx="3234" cy="39102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682287" y="141793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>
                <a:off x="962023" y="1417926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1229865" y="1417931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>
                <a:off x="1503650" y="1417925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3143703" y="994280"/>
                <a:ext cx="0" cy="6344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>
                <a:off x="2057182" y="1417929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2336919" y="1417923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2604760" y="1417928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>
                <a:off x="2878546" y="141792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2" name="Straight Connector 271"/>
            <p:cNvCxnSpPr/>
            <p:nvPr/>
          </p:nvCxnSpPr>
          <p:spPr>
            <a:xfrm>
              <a:off x="486962" y="510439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TextBox 272"/>
            <p:cNvSpPr txBox="1"/>
            <p:nvPr/>
          </p:nvSpPr>
          <p:spPr>
            <a:xfrm>
              <a:off x="301169" y="419467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3094524" y="419366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5905346" y="419432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8713217" y="419331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11513556" y="419449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569688" y="4931982"/>
              <a:ext cx="2643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0.5 inch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1993273" y="3955883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4724365" y="395000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10625032" y="3917151"/>
              <a:ext cx="1539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82" name="Straight Connector 281"/>
            <p:cNvCxnSpPr/>
            <p:nvPr/>
          </p:nvCxnSpPr>
          <p:spPr>
            <a:xfrm>
              <a:off x="4686821" y="5232245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>
              <a:off x="3559689" y="541242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3848442" y="541241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4124918" y="541241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4407528" y="54124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6100448" y="498876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4978903" y="541241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5267658" y="541241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5544132" y="541241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5826744" y="54124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>
              <a:off x="7488745" y="5233338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6361613" y="54135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6650366" y="541350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6926842" y="541351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7209452" y="541350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8902372" y="4989861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7780827" y="54135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8069582" y="541350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>
              <a:off x="8346056" y="541350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8628668" y="541350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10292443" y="5230567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9165311" y="541074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9454064" y="541073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9730540" y="541074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10013150" y="5410735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>
              <a:off x="11706070" y="4987090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10584525" y="541073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10873280" y="541073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11149754" y="5410738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11432366" y="541073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TextBox 311"/>
            <p:cNvSpPr txBox="1"/>
            <p:nvPr/>
          </p:nvSpPr>
          <p:spPr>
            <a:xfrm>
              <a:off x="-500550" y="395588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7578396" y="3950001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862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Box 136"/>
          <p:cNvSpPr txBox="1"/>
          <p:nvPr/>
        </p:nvSpPr>
        <p:spPr>
          <a:xfrm>
            <a:off x="1" y="3143252"/>
            <a:ext cx="12191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স্কেল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করবো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ইঞ্চি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কে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লেখা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ইঞ্চি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-500550" y="107150"/>
            <a:ext cx="12665581" cy="1821742"/>
            <a:chOff x="-500550" y="3917151"/>
            <a:chExt cx="12665581" cy="1821742"/>
          </a:xfrm>
        </p:grpSpPr>
        <p:sp>
          <p:nvSpPr>
            <p:cNvPr id="139" name="Rectangle 138"/>
            <p:cNvSpPr/>
            <p:nvPr/>
          </p:nvSpPr>
          <p:spPr>
            <a:xfrm>
              <a:off x="214416" y="4011861"/>
              <a:ext cx="11743049" cy="16209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40" name="Group 139"/>
            <p:cNvGrpSpPr/>
            <p:nvPr/>
          </p:nvGrpSpPr>
          <p:grpSpPr>
            <a:xfrm>
              <a:off x="751561" y="4990265"/>
              <a:ext cx="2540759" cy="635954"/>
              <a:chOff x="682287" y="994280"/>
              <a:chExt cx="2461416" cy="635954"/>
            </a:xfrm>
          </p:grpSpPr>
          <p:cxnSp>
            <p:nvCxnSpPr>
              <p:cNvPr id="183" name="Straight Connector 182"/>
              <p:cNvCxnSpPr/>
              <p:nvPr/>
            </p:nvCxnSpPr>
            <p:spPr>
              <a:xfrm>
                <a:off x="1774221" y="1237757"/>
                <a:ext cx="3234" cy="39102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682287" y="141793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962023" y="1417926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1229865" y="1417931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1503650" y="1417925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3143703" y="994280"/>
                <a:ext cx="0" cy="6344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2057182" y="1417929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2336919" y="1417923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604760" y="1417928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878546" y="141792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1" name="Straight Connector 140"/>
            <p:cNvCxnSpPr/>
            <p:nvPr/>
          </p:nvCxnSpPr>
          <p:spPr>
            <a:xfrm>
              <a:off x="486962" y="510439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301169" y="419467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094524" y="419366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905346" y="419432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8713217" y="419331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1513556" y="419449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69688" y="4931982"/>
              <a:ext cx="2643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0.5 inch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993273" y="3955883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724365" y="395000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0625032" y="3917151"/>
              <a:ext cx="1539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51" name="Straight Connector 150"/>
            <p:cNvCxnSpPr/>
            <p:nvPr/>
          </p:nvCxnSpPr>
          <p:spPr>
            <a:xfrm>
              <a:off x="4686821" y="5232245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3559689" y="541242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3848442" y="541241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4124918" y="541241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4407528" y="54124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6100448" y="498876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4978903" y="541241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5267658" y="541241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5544132" y="541241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5826744" y="54124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7488745" y="5233338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6361613" y="54135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6650366" y="541350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6926842" y="541351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7209452" y="541350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8902372" y="4989861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7780827" y="54135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8069582" y="541350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8346056" y="541350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8628668" y="541350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10292443" y="5230567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9165311" y="541074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9454064" y="541073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9730540" y="541074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10013150" y="5410735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11706070" y="4987090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10584525" y="541073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10873280" y="541073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11149754" y="5410738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11432366" y="541073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TextBox 180"/>
            <p:cNvSpPr txBox="1"/>
            <p:nvPr/>
          </p:nvSpPr>
          <p:spPr>
            <a:xfrm>
              <a:off x="-500550" y="395588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7578396" y="3950001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0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4170" y="2542843"/>
            <a:ext cx="8413750" cy="7481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৩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9" name="Group 268"/>
          <p:cNvGrpSpPr/>
          <p:nvPr/>
        </p:nvGrpSpPr>
        <p:grpSpPr>
          <a:xfrm>
            <a:off x="-500550" y="107150"/>
            <a:ext cx="12665581" cy="1821742"/>
            <a:chOff x="-500550" y="3917151"/>
            <a:chExt cx="12665581" cy="1821742"/>
          </a:xfrm>
        </p:grpSpPr>
        <p:sp>
          <p:nvSpPr>
            <p:cNvPr id="270" name="Rectangle 269"/>
            <p:cNvSpPr/>
            <p:nvPr/>
          </p:nvSpPr>
          <p:spPr>
            <a:xfrm>
              <a:off x="214416" y="4011861"/>
              <a:ext cx="11743049" cy="16209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71" name="Group 270"/>
            <p:cNvGrpSpPr/>
            <p:nvPr/>
          </p:nvGrpSpPr>
          <p:grpSpPr>
            <a:xfrm>
              <a:off x="751561" y="4990265"/>
              <a:ext cx="2540759" cy="635954"/>
              <a:chOff x="682287" y="994280"/>
              <a:chExt cx="2461416" cy="635954"/>
            </a:xfrm>
          </p:grpSpPr>
          <p:cxnSp>
            <p:nvCxnSpPr>
              <p:cNvPr id="314" name="Straight Connector 313"/>
              <p:cNvCxnSpPr/>
              <p:nvPr/>
            </p:nvCxnSpPr>
            <p:spPr>
              <a:xfrm>
                <a:off x="1774221" y="1237757"/>
                <a:ext cx="3234" cy="39102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682287" y="141793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>
                <a:off x="962023" y="1417926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1229865" y="1417931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>
                <a:off x="1503650" y="1417925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3143703" y="994280"/>
                <a:ext cx="0" cy="6344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>
                <a:off x="2057182" y="1417929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2336919" y="1417923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2604760" y="1417928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>
                <a:off x="2878546" y="141792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2" name="Straight Connector 271"/>
            <p:cNvCxnSpPr/>
            <p:nvPr/>
          </p:nvCxnSpPr>
          <p:spPr>
            <a:xfrm>
              <a:off x="486962" y="510439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TextBox 272"/>
            <p:cNvSpPr txBox="1"/>
            <p:nvPr/>
          </p:nvSpPr>
          <p:spPr>
            <a:xfrm>
              <a:off x="301169" y="419467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3094524" y="419366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5905346" y="419432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8713217" y="419331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11513556" y="419449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569688" y="4931982"/>
              <a:ext cx="2643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0.5 inch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1993273" y="3955883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4724365" y="395000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10625032" y="3917151"/>
              <a:ext cx="1539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82" name="Straight Connector 281"/>
            <p:cNvCxnSpPr/>
            <p:nvPr/>
          </p:nvCxnSpPr>
          <p:spPr>
            <a:xfrm>
              <a:off x="4686821" y="5232245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>
              <a:off x="3559689" y="541242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3848442" y="541241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4124918" y="541241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4407528" y="54124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6100448" y="498876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4978903" y="541241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5267658" y="541241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5544132" y="541241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5826744" y="54124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>
              <a:off x="7488745" y="5233338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6361613" y="54135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6650366" y="541350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6926842" y="541351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7209452" y="541350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8902372" y="4989861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7780827" y="54135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8069582" y="541350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>
              <a:off x="8346056" y="541350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8628668" y="541350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10292443" y="5230567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9165311" y="541074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9454064" y="541073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9730540" y="541074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10013150" y="5410735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>
              <a:off x="11706070" y="4987090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10584525" y="541073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10873280" y="541073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11149754" y="5410738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11432366" y="541073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TextBox 311"/>
            <p:cNvSpPr txBox="1"/>
            <p:nvPr/>
          </p:nvSpPr>
          <p:spPr>
            <a:xfrm>
              <a:off x="-500550" y="395588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7578396" y="3950001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484144" y="499366"/>
            <a:ext cx="8439039" cy="1832587"/>
            <a:chOff x="414436" y="499366"/>
            <a:chExt cx="8439039" cy="1832587"/>
          </a:xfrm>
        </p:grpSpPr>
        <p:cxnSp>
          <p:nvCxnSpPr>
            <p:cNvPr id="325" name="Straight Connector 324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 flipH="1">
              <a:off x="8850589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52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48148E-6 L -0.08919 -0.0972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6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4170" y="2542843"/>
            <a:ext cx="5625282" cy="7481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9" name="Group 268"/>
          <p:cNvGrpSpPr/>
          <p:nvPr/>
        </p:nvGrpSpPr>
        <p:grpSpPr>
          <a:xfrm>
            <a:off x="-500550" y="107150"/>
            <a:ext cx="12665581" cy="1821742"/>
            <a:chOff x="-500550" y="3917151"/>
            <a:chExt cx="12665581" cy="1821742"/>
          </a:xfrm>
        </p:grpSpPr>
        <p:sp>
          <p:nvSpPr>
            <p:cNvPr id="270" name="Rectangle 269"/>
            <p:cNvSpPr/>
            <p:nvPr/>
          </p:nvSpPr>
          <p:spPr>
            <a:xfrm>
              <a:off x="214416" y="4011861"/>
              <a:ext cx="11743049" cy="16209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71" name="Group 270"/>
            <p:cNvGrpSpPr/>
            <p:nvPr/>
          </p:nvGrpSpPr>
          <p:grpSpPr>
            <a:xfrm>
              <a:off x="751561" y="4990265"/>
              <a:ext cx="2540759" cy="635954"/>
              <a:chOff x="682287" y="994280"/>
              <a:chExt cx="2461416" cy="635954"/>
            </a:xfrm>
          </p:grpSpPr>
          <p:cxnSp>
            <p:nvCxnSpPr>
              <p:cNvPr id="314" name="Straight Connector 313"/>
              <p:cNvCxnSpPr/>
              <p:nvPr/>
            </p:nvCxnSpPr>
            <p:spPr>
              <a:xfrm>
                <a:off x="1774221" y="1237757"/>
                <a:ext cx="3234" cy="39102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682287" y="141793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>
                <a:off x="962023" y="1417926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1229865" y="1417931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>
                <a:off x="1503650" y="1417925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3143703" y="994280"/>
                <a:ext cx="0" cy="6344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>
                <a:off x="2057182" y="1417929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2336919" y="1417923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2604760" y="1417928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>
                <a:off x="2878546" y="141792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2" name="Straight Connector 271"/>
            <p:cNvCxnSpPr/>
            <p:nvPr/>
          </p:nvCxnSpPr>
          <p:spPr>
            <a:xfrm>
              <a:off x="486962" y="510439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TextBox 272"/>
            <p:cNvSpPr txBox="1"/>
            <p:nvPr/>
          </p:nvSpPr>
          <p:spPr>
            <a:xfrm>
              <a:off x="301169" y="419467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3094524" y="419366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5905346" y="419432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8713217" y="419331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11513556" y="419449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569688" y="4931982"/>
              <a:ext cx="2643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0.5 inch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1993273" y="3955883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4724365" y="395000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10625032" y="3917151"/>
              <a:ext cx="1539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82" name="Straight Connector 281"/>
            <p:cNvCxnSpPr/>
            <p:nvPr/>
          </p:nvCxnSpPr>
          <p:spPr>
            <a:xfrm>
              <a:off x="4686821" y="5232245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>
              <a:off x="3559689" y="541242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3848442" y="541241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4124918" y="541241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4407528" y="54124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6100448" y="498876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4978903" y="541241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5267658" y="541241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5544132" y="541241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5826744" y="54124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>
              <a:off x="7488745" y="5233338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6361613" y="54135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6650366" y="541350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6926842" y="541351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7209452" y="541350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8902372" y="4989861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7780827" y="54135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8069582" y="541350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>
              <a:off x="8346056" y="541350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8628668" y="541350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10292443" y="5230567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9165311" y="541074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9454064" y="541073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9730540" y="541074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10013150" y="5410735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>
              <a:off x="11706070" y="4987090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10584525" y="541073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10873280" y="541073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11149754" y="5410738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11432366" y="541073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TextBox 311"/>
            <p:cNvSpPr txBox="1"/>
            <p:nvPr/>
          </p:nvSpPr>
          <p:spPr>
            <a:xfrm>
              <a:off x="-500550" y="395588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7578396" y="3950001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84144" y="499366"/>
            <a:ext cx="5612716" cy="1832587"/>
            <a:chOff x="414436" y="499366"/>
            <a:chExt cx="5612716" cy="1832587"/>
          </a:xfrm>
        </p:grpSpPr>
        <p:cxnSp>
          <p:nvCxnSpPr>
            <p:cNvPr id="60" name="Straight Connector 59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6024266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472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-0.0892 -0.0972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6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9400" y="2685723"/>
            <a:ext cx="8413750" cy="7481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96680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৩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9" name="Group 268"/>
          <p:cNvGrpSpPr/>
          <p:nvPr/>
        </p:nvGrpSpPr>
        <p:grpSpPr>
          <a:xfrm>
            <a:off x="-500550" y="107150"/>
            <a:ext cx="12665581" cy="1821742"/>
            <a:chOff x="-500550" y="3917151"/>
            <a:chExt cx="12665581" cy="1821742"/>
          </a:xfrm>
        </p:grpSpPr>
        <p:sp>
          <p:nvSpPr>
            <p:cNvPr id="270" name="Rectangle 269"/>
            <p:cNvSpPr/>
            <p:nvPr/>
          </p:nvSpPr>
          <p:spPr>
            <a:xfrm>
              <a:off x="214416" y="4011861"/>
              <a:ext cx="11743049" cy="16209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71" name="Group 270"/>
            <p:cNvGrpSpPr/>
            <p:nvPr/>
          </p:nvGrpSpPr>
          <p:grpSpPr>
            <a:xfrm>
              <a:off x="751561" y="4990265"/>
              <a:ext cx="2540759" cy="635954"/>
              <a:chOff x="682287" y="994280"/>
              <a:chExt cx="2461416" cy="635954"/>
            </a:xfrm>
          </p:grpSpPr>
          <p:cxnSp>
            <p:nvCxnSpPr>
              <p:cNvPr id="314" name="Straight Connector 313"/>
              <p:cNvCxnSpPr/>
              <p:nvPr/>
            </p:nvCxnSpPr>
            <p:spPr>
              <a:xfrm>
                <a:off x="1774221" y="1237757"/>
                <a:ext cx="3234" cy="39102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682287" y="141793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>
                <a:off x="962023" y="1417926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1229865" y="1417931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>
                <a:off x="1503650" y="1417925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3143703" y="994280"/>
                <a:ext cx="0" cy="6344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>
                <a:off x="2057182" y="1417929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2336919" y="1417923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2604760" y="1417928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>
                <a:off x="2878546" y="141792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2" name="Straight Connector 271"/>
            <p:cNvCxnSpPr/>
            <p:nvPr/>
          </p:nvCxnSpPr>
          <p:spPr>
            <a:xfrm>
              <a:off x="486962" y="510439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TextBox 272"/>
            <p:cNvSpPr txBox="1"/>
            <p:nvPr/>
          </p:nvSpPr>
          <p:spPr>
            <a:xfrm>
              <a:off x="301169" y="419467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3094524" y="419366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5905346" y="419432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8713217" y="419331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11513556" y="419449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569688" y="4931982"/>
              <a:ext cx="2643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0.5 inch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1993273" y="3955883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4724365" y="395000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10625032" y="3917151"/>
              <a:ext cx="1539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82" name="Straight Connector 281"/>
            <p:cNvCxnSpPr/>
            <p:nvPr/>
          </p:nvCxnSpPr>
          <p:spPr>
            <a:xfrm>
              <a:off x="4686821" y="5232245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>
              <a:off x="3559689" y="541242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3848442" y="541241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4124918" y="541241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4407528" y="54124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6100448" y="498876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4978903" y="541241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5267658" y="541241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5544132" y="541241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5826744" y="54124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>
              <a:off x="7488745" y="5233338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6361613" y="54135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6650366" y="541350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6926842" y="541351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7209452" y="541350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8902372" y="4989861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7780827" y="54135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8069582" y="541350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>
              <a:off x="8346056" y="541350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8628668" y="541350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10292443" y="5230567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9165311" y="541074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9454064" y="541073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9730540" y="541074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10013150" y="5410735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>
              <a:off x="11706070" y="4987090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10584525" y="541073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10873280" y="541073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11149754" y="5410738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11432366" y="541073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TextBox 311"/>
            <p:cNvSpPr txBox="1"/>
            <p:nvPr/>
          </p:nvSpPr>
          <p:spPr>
            <a:xfrm>
              <a:off x="-500550" y="395588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7578396" y="3950001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00303" y="1770960"/>
            <a:ext cx="8413504" cy="1832587"/>
            <a:chOff x="414436" y="499366"/>
            <a:chExt cx="8413504" cy="1832587"/>
          </a:xfrm>
        </p:grpSpPr>
        <p:cxnSp>
          <p:nvCxnSpPr>
            <p:cNvPr id="60" name="Straight Connector 59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8825054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919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7037E-7 L 0.09114 0.1129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57" y="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4" name="Group 703"/>
          <p:cNvGrpSpPr/>
          <p:nvPr/>
        </p:nvGrpSpPr>
        <p:grpSpPr>
          <a:xfrm>
            <a:off x="-13153" y="115857"/>
            <a:ext cx="11970618" cy="1563486"/>
            <a:chOff x="-13153" y="2291021"/>
            <a:chExt cx="11970618" cy="1563486"/>
          </a:xfrm>
        </p:grpSpPr>
        <p:grpSp>
          <p:nvGrpSpPr>
            <p:cNvPr id="513" name="Group 512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514" name="Rectangle 513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15" name="Straight Connector 514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6" name="Group 515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36" name="Straight Connector 63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7" name="Straight Connector 63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8" name="Straight Connector 63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9" name="Straight Connector 63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0" name="Straight Connector 63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1" name="Straight Connector 64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2" name="Straight Connector 64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3" name="Straight Connector 64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4" name="Straight Connector 64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5" name="Straight Connector 64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7" name="Group 516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26" name="Straight Connector 62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7" name="Straight Connector 62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8" name="Straight Connector 62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9" name="Straight Connector 62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0" name="Straight Connector 62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1" name="Straight Connector 63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2" name="Straight Connector 63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3" name="Straight Connector 63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4" name="Straight Connector 63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5" name="Straight Connector 63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8" name="Group 517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16" name="Straight Connector 61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7" name="Straight Connector 61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8" name="Straight Connector 61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9" name="Straight Connector 61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0" name="Straight Connector 61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1" name="Straight Connector 62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2" name="Straight Connector 62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3" name="Straight Connector 62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4" name="Straight Connector 62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Straight Connector 62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9" name="Group 518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06" name="Straight Connector 60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7" name="Straight Connector 60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8" name="Straight Connector 60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9" name="Straight Connector 60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0" name="Straight Connector 60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1" name="Straight Connector 61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2" name="Straight Connector 61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3" name="Straight Connector 61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4" name="Straight Connector 61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5" name="Straight Connector 61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0" name="Group 519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96" name="Straight Connector 59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7" name="Straight Connector 59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8" name="Straight Connector 59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9" name="Straight Connector 59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0" name="Straight Connector 59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1" name="Straight Connector 60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2" name="Straight Connector 60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3" name="Straight Connector 60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4" name="Straight Connector 60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5" name="Straight Connector 60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1" name="Group 520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86" name="Straight Connector 58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7" name="Straight Connector 58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8" name="Straight Connector 58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9" name="Straight Connector 58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0" name="Straight Connector 58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1" name="Straight Connector 59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2" name="Straight Connector 59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3" name="Straight Connector 59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4" name="Straight Connector 59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5" name="Straight Connector 59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2" name="Group 521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76" name="Straight Connector 57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7" name="Straight Connector 57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8" name="Straight Connector 57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9" name="Straight Connector 57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0" name="Straight Connector 57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1" name="Straight Connector 58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2" name="Straight Connector 58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3" name="Straight Connector 58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4" name="Straight Connector 58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5" name="Straight Connector 58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3" name="Group 522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66" name="Straight Connector 56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7" name="Straight Connector 56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8" name="Straight Connector 56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9" name="Straight Connector 56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Straight Connector 56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1" name="Straight Connector 57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2" name="Straight Connector 57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3" name="Straight Connector 57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4" name="Straight Connector 57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5" name="Straight Connector 57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4" name="Group 523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56" name="Straight Connector 55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7" name="Straight Connector 55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8" name="Straight Connector 55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9" name="Straight Connector 55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0" name="Straight Connector 55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1" name="Straight Connector 56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2" name="Straight Connector 56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3" name="Straight Connector 56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4" name="Straight Connector 56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5" name="Straight Connector 56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5" name="Group 524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46" name="Straight Connector 54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7" name="Straight Connector 54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8" name="Straight Connector 54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9" name="Straight Connector 54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0" name="Straight Connector 54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1" name="Straight Connector 55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2" name="Straight Connector 55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3" name="Straight Connector 55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4" name="Straight Connector 55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5" name="Straight Connector 55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6" name="Straight Connector 525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Straight Connector 526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8" name="Straight Connector 527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Straight Connector 528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0" name="TextBox 529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1" name="TextBox 530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2" name="TextBox 531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3" name="TextBox 532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4" name="TextBox 533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5" name="TextBox 534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6" name="TextBox 535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7" name="TextBox 536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8" name="TextBox 537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9" name="TextBox 538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0" name="TextBox 539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1" name="TextBox 540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2" name="TextBox 541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3" name="TextBox 542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4" name="TextBox 543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5" name="TextBox 544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03" name="TextBox 702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1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5" name="Group 834"/>
          <p:cNvGrpSpPr/>
          <p:nvPr/>
        </p:nvGrpSpPr>
        <p:grpSpPr>
          <a:xfrm>
            <a:off x="-500550" y="107150"/>
            <a:ext cx="12665581" cy="1821742"/>
            <a:chOff x="-500550" y="3917151"/>
            <a:chExt cx="12665581" cy="1821742"/>
          </a:xfrm>
        </p:grpSpPr>
        <p:sp>
          <p:nvSpPr>
            <p:cNvPr id="836" name="Rectangle 835"/>
            <p:cNvSpPr/>
            <p:nvPr/>
          </p:nvSpPr>
          <p:spPr>
            <a:xfrm>
              <a:off x="214416" y="4011861"/>
              <a:ext cx="11743049" cy="16209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837" name="Group 836"/>
            <p:cNvGrpSpPr/>
            <p:nvPr/>
          </p:nvGrpSpPr>
          <p:grpSpPr>
            <a:xfrm>
              <a:off x="751561" y="4990265"/>
              <a:ext cx="2540759" cy="635954"/>
              <a:chOff x="682287" y="994280"/>
              <a:chExt cx="2461416" cy="635954"/>
            </a:xfrm>
          </p:grpSpPr>
          <p:cxnSp>
            <p:nvCxnSpPr>
              <p:cNvPr id="880" name="Straight Connector 879"/>
              <p:cNvCxnSpPr/>
              <p:nvPr/>
            </p:nvCxnSpPr>
            <p:spPr>
              <a:xfrm>
                <a:off x="1774221" y="1237757"/>
                <a:ext cx="3234" cy="39102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" name="Straight Connector 880"/>
              <p:cNvCxnSpPr/>
              <p:nvPr/>
            </p:nvCxnSpPr>
            <p:spPr>
              <a:xfrm>
                <a:off x="682287" y="141793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" name="Straight Connector 881"/>
              <p:cNvCxnSpPr/>
              <p:nvPr/>
            </p:nvCxnSpPr>
            <p:spPr>
              <a:xfrm>
                <a:off x="962023" y="1417926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" name="Straight Connector 882"/>
              <p:cNvCxnSpPr/>
              <p:nvPr/>
            </p:nvCxnSpPr>
            <p:spPr>
              <a:xfrm>
                <a:off x="1229865" y="1417931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" name="Straight Connector 883"/>
              <p:cNvCxnSpPr/>
              <p:nvPr/>
            </p:nvCxnSpPr>
            <p:spPr>
              <a:xfrm>
                <a:off x="1503650" y="1417925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5" name="Straight Connector 884"/>
              <p:cNvCxnSpPr/>
              <p:nvPr/>
            </p:nvCxnSpPr>
            <p:spPr>
              <a:xfrm>
                <a:off x="3143703" y="994280"/>
                <a:ext cx="0" cy="6344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6" name="Straight Connector 885"/>
              <p:cNvCxnSpPr/>
              <p:nvPr/>
            </p:nvCxnSpPr>
            <p:spPr>
              <a:xfrm>
                <a:off x="2057182" y="1417929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7" name="Straight Connector 886"/>
              <p:cNvCxnSpPr/>
              <p:nvPr/>
            </p:nvCxnSpPr>
            <p:spPr>
              <a:xfrm>
                <a:off x="2336919" y="1417923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8" name="Straight Connector 887"/>
              <p:cNvCxnSpPr/>
              <p:nvPr/>
            </p:nvCxnSpPr>
            <p:spPr>
              <a:xfrm>
                <a:off x="2604760" y="1417928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9" name="Straight Connector 888"/>
              <p:cNvCxnSpPr/>
              <p:nvPr/>
            </p:nvCxnSpPr>
            <p:spPr>
              <a:xfrm>
                <a:off x="2878546" y="141792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38" name="Straight Connector 837"/>
            <p:cNvCxnSpPr/>
            <p:nvPr/>
          </p:nvCxnSpPr>
          <p:spPr>
            <a:xfrm>
              <a:off x="486962" y="510439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9" name="TextBox 838"/>
            <p:cNvSpPr txBox="1"/>
            <p:nvPr/>
          </p:nvSpPr>
          <p:spPr>
            <a:xfrm>
              <a:off x="301169" y="419467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0" name="TextBox 839"/>
            <p:cNvSpPr txBox="1"/>
            <p:nvPr/>
          </p:nvSpPr>
          <p:spPr>
            <a:xfrm>
              <a:off x="3094524" y="419366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1" name="TextBox 840"/>
            <p:cNvSpPr txBox="1"/>
            <p:nvPr/>
          </p:nvSpPr>
          <p:spPr>
            <a:xfrm>
              <a:off x="5905346" y="419432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2" name="TextBox 841"/>
            <p:cNvSpPr txBox="1"/>
            <p:nvPr/>
          </p:nvSpPr>
          <p:spPr>
            <a:xfrm>
              <a:off x="8713217" y="419331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3" name="TextBox 842"/>
            <p:cNvSpPr txBox="1"/>
            <p:nvPr/>
          </p:nvSpPr>
          <p:spPr>
            <a:xfrm>
              <a:off x="11513556" y="419449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4" name="TextBox 843"/>
            <p:cNvSpPr txBox="1"/>
            <p:nvPr/>
          </p:nvSpPr>
          <p:spPr>
            <a:xfrm>
              <a:off x="569688" y="4931982"/>
              <a:ext cx="2643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0.5 inch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5" name="TextBox 844"/>
            <p:cNvSpPr txBox="1"/>
            <p:nvPr/>
          </p:nvSpPr>
          <p:spPr>
            <a:xfrm>
              <a:off x="1993273" y="3955883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6" name="TextBox 845"/>
            <p:cNvSpPr txBox="1"/>
            <p:nvPr/>
          </p:nvSpPr>
          <p:spPr>
            <a:xfrm>
              <a:off x="4724365" y="395000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7" name="TextBox 846"/>
            <p:cNvSpPr txBox="1"/>
            <p:nvPr/>
          </p:nvSpPr>
          <p:spPr>
            <a:xfrm>
              <a:off x="10625032" y="3917151"/>
              <a:ext cx="1539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848" name="Straight Connector 847"/>
            <p:cNvCxnSpPr/>
            <p:nvPr/>
          </p:nvCxnSpPr>
          <p:spPr>
            <a:xfrm>
              <a:off x="4686821" y="5232245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9" name="Straight Connector 848"/>
            <p:cNvCxnSpPr/>
            <p:nvPr/>
          </p:nvCxnSpPr>
          <p:spPr>
            <a:xfrm>
              <a:off x="3559689" y="541242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0" name="Straight Connector 849"/>
            <p:cNvCxnSpPr/>
            <p:nvPr/>
          </p:nvCxnSpPr>
          <p:spPr>
            <a:xfrm>
              <a:off x="3848442" y="541241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1" name="Straight Connector 850"/>
            <p:cNvCxnSpPr/>
            <p:nvPr/>
          </p:nvCxnSpPr>
          <p:spPr>
            <a:xfrm>
              <a:off x="4124918" y="541241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2" name="Straight Connector 851"/>
            <p:cNvCxnSpPr/>
            <p:nvPr/>
          </p:nvCxnSpPr>
          <p:spPr>
            <a:xfrm>
              <a:off x="4407528" y="54124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3" name="Straight Connector 852"/>
            <p:cNvCxnSpPr/>
            <p:nvPr/>
          </p:nvCxnSpPr>
          <p:spPr>
            <a:xfrm>
              <a:off x="6100448" y="498876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4" name="Straight Connector 853"/>
            <p:cNvCxnSpPr/>
            <p:nvPr/>
          </p:nvCxnSpPr>
          <p:spPr>
            <a:xfrm>
              <a:off x="4978903" y="541241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5" name="Straight Connector 854"/>
            <p:cNvCxnSpPr/>
            <p:nvPr/>
          </p:nvCxnSpPr>
          <p:spPr>
            <a:xfrm>
              <a:off x="5267658" y="541241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6" name="Straight Connector 855"/>
            <p:cNvCxnSpPr/>
            <p:nvPr/>
          </p:nvCxnSpPr>
          <p:spPr>
            <a:xfrm>
              <a:off x="5544132" y="541241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7" name="Straight Connector 856"/>
            <p:cNvCxnSpPr/>
            <p:nvPr/>
          </p:nvCxnSpPr>
          <p:spPr>
            <a:xfrm>
              <a:off x="5826744" y="54124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8" name="Straight Connector 857"/>
            <p:cNvCxnSpPr/>
            <p:nvPr/>
          </p:nvCxnSpPr>
          <p:spPr>
            <a:xfrm>
              <a:off x="7488745" y="5233338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9" name="Straight Connector 858"/>
            <p:cNvCxnSpPr/>
            <p:nvPr/>
          </p:nvCxnSpPr>
          <p:spPr>
            <a:xfrm>
              <a:off x="6361613" y="54135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0" name="Straight Connector 859"/>
            <p:cNvCxnSpPr/>
            <p:nvPr/>
          </p:nvCxnSpPr>
          <p:spPr>
            <a:xfrm>
              <a:off x="6650366" y="541350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1" name="Straight Connector 860"/>
            <p:cNvCxnSpPr/>
            <p:nvPr/>
          </p:nvCxnSpPr>
          <p:spPr>
            <a:xfrm>
              <a:off x="6926842" y="541351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2" name="Straight Connector 861"/>
            <p:cNvCxnSpPr/>
            <p:nvPr/>
          </p:nvCxnSpPr>
          <p:spPr>
            <a:xfrm>
              <a:off x="7209452" y="541350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3" name="Straight Connector 862"/>
            <p:cNvCxnSpPr/>
            <p:nvPr/>
          </p:nvCxnSpPr>
          <p:spPr>
            <a:xfrm>
              <a:off x="8902372" y="4989861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4" name="Straight Connector 863"/>
            <p:cNvCxnSpPr/>
            <p:nvPr/>
          </p:nvCxnSpPr>
          <p:spPr>
            <a:xfrm>
              <a:off x="7780827" y="54135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5" name="Straight Connector 864"/>
            <p:cNvCxnSpPr/>
            <p:nvPr/>
          </p:nvCxnSpPr>
          <p:spPr>
            <a:xfrm>
              <a:off x="8069582" y="541350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6" name="Straight Connector 865"/>
            <p:cNvCxnSpPr/>
            <p:nvPr/>
          </p:nvCxnSpPr>
          <p:spPr>
            <a:xfrm>
              <a:off x="8346056" y="541350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7" name="Straight Connector 866"/>
            <p:cNvCxnSpPr/>
            <p:nvPr/>
          </p:nvCxnSpPr>
          <p:spPr>
            <a:xfrm>
              <a:off x="8628668" y="541350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8" name="Straight Connector 867"/>
            <p:cNvCxnSpPr/>
            <p:nvPr/>
          </p:nvCxnSpPr>
          <p:spPr>
            <a:xfrm>
              <a:off x="10292443" y="5230567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9" name="Straight Connector 868"/>
            <p:cNvCxnSpPr/>
            <p:nvPr/>
          </p:nvCxnSpPr>
          <p:spPr>
            <a:xfrm>
              <a:off x="9165311" y="541074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0" name="Straight Connector 869"/>
            <p:cNvCxnSpPr/>
            <p:nvPr/>
          </p:nvCxnSpPr>
          <p:spPr>
            <a:xfrm>
              <a:off x="9454064" y="541073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1" name="Straight Connector 870"/>
            <p:cNvCxnSpPr/>
            <p:nvPr/>
          </p:nvCxnSpPr>
          <p:spPr>
            <a:xfrm>
              <a:off x="9730540" y="541074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2" name="Straight Connector 871"/>
            <p:cNvCxnSpPr/>
            <p:nvPr/>
          </p:nvCxnSpPr>
          <p:spPr>
            <a:xfrm>
              <a:off x="10013150" y="5410735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3" name="Straight Connector 872"/>
            <p:cNvCxnSpPr/>
            <p:nvPr/>
          </p:nvCxnSpPr>
          <p:spPr>
            <a:xfrm>
              <a:off x="11706070" y="4987090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4" name="Straight Connector 873"/>
            <p:cNvCxnSpPr/>
            <p:nvPr/>
          </p:nvCxnSpPr>
          <p:spPr>
            <a:xfrm>
              <a:off x="10584525" y="541073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5" name="Straight Connector 874"/>
            <p:cNvCxnSpPr/>
            <p:nvPr/>
          </p:nvCxnSpPr>
          <p:spPr>
            <a:xfrm>
              <a:off x="10873280" y="541073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6" name="Straight Connector 875"/>
            <p:cNvCxnSpPr/>
            <p:nvPr/>
          </p:nvCxnSpPr>
          <p:spPr>
            <a:xfrm>
              <a:off x="11149754" y="5410738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7" name="Straight Connector 876"/>
            <p:cNvCxnSpPr/>
            <p:nvPr/>
          </p:nvCxnSpPr>
          <p:spPr>
            <a:xfrm>
              <a:off x="11432366" y="541073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8" name="TextBox 877"/>
            <p:cNvSpPr txBox="1"/>
            <p:nvPr/>
          </p:nvSpPr>
          <p:spPr>
            <a:xfrm>
              <a:off x="-500550" y="395588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9" name="TextBox 878"/>
            <p:cNvSpPr txBox="1"/>
            <p:nvPr/>
          </p:nvSpPr>
          <p:spPr>
            <a:xfrm>
              <a:off x="7578396" y="3950001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625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4" name="Group 703"/>
          <p:cNvGrpSpPr/>
          <p:nvPr/>
        </p:nvGrpSpPr>
        <p:grpSpPr>
          <a:xfrm>
            <a:off x="-13153" y="2291021"/>
            <a:ext cx="11970618" cy="1563486"/>
            <a:chOff x="-13153" y="2291021"/>
            <a:chExt cx="11970618" cy="1563486"/>
          </a:xfrm>
        </p:grpSpPr>
        <p:grpSp>
          <p:nvGrpSpPr>
            <p:cNvPr id="513" name="Group 512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514" name="Rectangle 513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15" name="Straight Connector 514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6" name="Group 515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36" name="Straight Connector 63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7" name="Straight Connector 63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8" name="Straight Connector 63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9" name="Straight Connector 63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0" name="Straight Connector 63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1" name="Straight Connector 64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2" name="Straight Connector 64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3" name="Straight Connector 64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4" name="Straight Connector 64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5" name="Straight Connector 64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7" name="Group 516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26" name="Straight Connector 62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7" name="Straight Connector 62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8" name="Straight Connector 62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9" name="Straight Connector 62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0" name="Straight Connector 62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1" name="Straight Connector 63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2" name="Straight Connector 63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3" name="Straight Connector 63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4" name="Straight Connector 63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5" name="Straight Connector 63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8" name="Group 517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16" name="Straight Connector 61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7" name="Straight Connector 61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8" name="Straight Connector 61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9" name="Straight Connector 61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0" name="Straight Connector 61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1" name="Straight Connector 62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2" name="Straight Connector 62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3" name="Straight Connector 62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4" name="Straight Connector 62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5" name="Straight Connector 62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9" name="Group 518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06" name="Straight Connector 60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7" name="Straight Connector 60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8" name="Straight Connector 60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9" name="Straight Connector 60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0" name="Straight Connector 60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1" name="Straight Connector 61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2" name="Straight Connector 61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3" name="Straight Connector 61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4" name="Straight Connector 61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5" name="Straight Connector 61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0" name="Group 519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96" name="Straight Connector 59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7" name="Straight Connector 59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8" name="Straight Connector 59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9" name="Straight Connector 59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0" name="Straight Connector 59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1" name="Straight Connector 60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2" name="Straight Connector 60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3" name="Straight Connector 60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4" name="Straight Connector 60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5" name="Straight Connector 60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1" name="Group 520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86" name="Straight Connector 58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7" name="Straight Connector 58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8" name="Straight Connector 58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9" name="Straight Connector 58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0" name="Straight Connector 58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1" name="Straight Connector 59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2" name="Straight Connector 59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3" name="Straight Connector 59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4" name="Straight Connector 59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5" name="Straight Connector 59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2" name="Group 521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76" name="Straight Connector 57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7" name="Straight Connector 57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8" name="Straight Connector 57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9" name="Straight Connector 57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0" name="Straight Connector 57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1" name="Straight Connector 58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2" name="Straight Connector 58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3" name="Straight Connector 58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4" name="Straight Connector 58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5" name="Straight Connector 58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3" name="Group 522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66" name="Straight Connector 56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7" name="Straight Connector 56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8" name="Straight Connector 56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9" name="Straight Connector 56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0" name="Straight Connector 56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1" name="Straight Connector 57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2" name="Straight Connector 57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3" name="Straight Connector 57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4" name="Straight Connector 57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5" name="Straight Connector 57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4" name="Group 523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56" name="Straight Connector 55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7" name="Straight Connector 55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8" name="Straight Connector 55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9" name="Straight Connector 55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0" name="Straight Connector 55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1" name="Straight Connector 56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2" name="Straight Connector 56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3" name="Straight Connector 56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4" name="Straight Connector 56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5" name="Straight Connector 56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5" name="Group 524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46" name="Straight Connector 545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7" name="Straight Connector 546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8" name="Straight Connector 547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9" name="Straight Connector 548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0" name="Straight Connector 549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1" name="Straight Connector 550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2" name="Straight Connector 551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3" name="Straight Connector 552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4" name="Straight Connector 553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5" name="Straight Connector 554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6" name="Straight Connector 525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7" name="Straight Connector 526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8" name="Straight Connector 527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9" name="Straight Connector 528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0" name="TextBox 529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1" name="TextBox 530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2" name="TextBox 531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3" name="TextBox 532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4" name="TextBox 533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5" name="TextBox 534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6" name="TextBox 535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7" name="TextBox 536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8" name="TextBox 537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9" name="TextBox 538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0" name="TextBox 539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1" name="TextBox 540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2" name="TextBox 541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3" name="TextBox 542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4" name="TextBox 543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5" name="TextBox 544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03" name="TextBox 702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05" name="Group 704"/>
          <p:cNvGrpSpPr/>
          <p:nvPr/>
        </p:nvGrpSpPr>
        <p:grpSpPr>
          <a:xfrm>
            <a:off x="-97421" y="77192"/>
            <a:ext cx="12054886" cy="1536180"/>
            <a:chOff x="-97421" y="49482"/>
            <a:chExt cx="12054886" cy="1536180"/>
          </a:xfrm>
        </p:grpSpPr>
        <p:grpSp>
          <p:nvGrpSpPr>
            <p:cNvPr id="706" name="Group 705"/>
            <p:cNvGrpSpPr/>
            <p:nvPr/>
          </p:nvGrpSpPr>
          <p:grpSpPr>
            <a:xfrm>
              <a:off x="208810" y="49482"/>
              <a:ext cx="11748655" cy="1536180"/>
              <a:chOff x="339436" y="180109"/>
              <a:chExt cx="11748655" cy="1536180"/>
            </a:xfrm>
          </p:grpSpPr>
          <p:sp>
            <p:nvSpPr>
              <p:cNvPr id="717" name="Rectangle 716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18" name="Straight Connector 717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9" name="Group 718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25" name="Straight Connector 82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6" name="Straight Connector 82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7" name="Straight Connector 82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8" name="Straight Connector 82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9" name="Straight Connector 82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0" name="Straight Connector 82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1" name="Straight Connector 83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2" name="Straight Connector 83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3" name="Straight Connector 83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4" name="Straight Connector 83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0" name="Group 719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15" name="Straight Connector 81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6" name="Straight Connector 81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7" name="Straight Connector 81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8" name="Straight Connector 81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9" name="Straight Connector 81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0" name="Straight Connector 81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1" name="Straight Connector 82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2" name="Straight Connector 82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3" name="Straight Connector 82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4" name="Straight Connector 82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1" name="Group 720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05" name="Straight Connector 80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6" name="Straight Connector 80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7" name="Straight Connector 80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8" name="Straight Connector 80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9" name="Straight Connector 80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0" name="Straight Connector 80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1" name="Straight Connector 81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2" name="Straight Connector 81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3" name="Straight Connector 81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4" name="Straight Connector 81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2" name="Group 721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95" name="Straight Connector 79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6" name="Straight Connector 79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7" name="Straight Connector 79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8" name="Straight Connector 79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9" name="Straight Connector 79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0" name="Straight Connector 79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1" name="Straight Connector 80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2" name="Straight Connector 80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3" name="Straight Connector 80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4" name="Straight Connector 80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3" name="Group 722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85" name="Straight Connector 78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6" name="Straight Connector 78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7" name="Straight Connector 78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8" name="Straight Connector 78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9" name="Straight Connector 78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0" name="Straight Connector 78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1" name="Straight Connector 79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2" name="Straight Connector 79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3" name="Straight Connector 79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4" name="Straight Connector 79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4" name="Group 723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75" name="Straight Connector 77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" name="Straight Connector 77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" name="Straight Connector 77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8" name="Straight Connector 77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9" name="Straight Connector 77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0" name="Straight Connector 77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1" name="Straight Connector 78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2" name="Straight Connector 78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3" name="Straight Connector 78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4" name="Straight Connector 78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5" name="Group 724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65" name="Straight Connector 76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6" name="Straight Connector 76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7" name="Straight Connector 76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8" name="Straight Connector 76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9" name="Straight Connector 76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0" name="Straight Connector 76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1" name="Straight Connector 77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2" name="Straight Connector 77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3" name="Straight Connector 77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" name="Straight Connector 77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6" name="Group 725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55" name="Straight Connector 75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" name="Straight Connector 75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" name="Straight Connector 75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" name="Straight Connector 75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9" name="Straight Connector 75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0" name="Straight Connector 75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1" name="Straight Connector 76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2" name="Straight Connector 76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3" name="Straight Connector 76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4" name="Straight Connector 76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7" name="Group 726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45" name="Straight Connector 74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6" name="Straight Connector 74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7" name="Straight Connector 74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8" name="Straight Connector 74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9" name="Straight Connector 74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" name="Straight Connector 74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" name="Straight Connector 75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" name="Straight Connector 75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" name="Straight Connector 75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" name="Straight Connector 75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8" name="Group 727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35" name="Straight Connector 73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6" name="Straight Connector 73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7" name="Straight Connector 73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8" name="Straight Connector 73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9" name="Straight Connector 73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0" name="Straight Connector 73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1" name="Straight Connector 74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2" name="Straight Connector 74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3" name="Straight Connector 74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4" name="Straight Connector 74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29" name="Straight Connector 728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0" name="Straight Connector 729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1" name="Straight Connector 730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2" name="Straight Connector 731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3" name="TextBox 732"/>
              <p:cNvSpPr txBox="1"/>
              <p:nvPr/>
            </p:nvSpPr>
            <p:spPr>
              <a:xfrm>
                <a:off x="570522" y="693700"/>
                <a:ext cx="10681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</a:p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4" name="TextBox 733"/>
              <p:cNvSpPr txBox="1"/>
              <p:nvPr/>
            </p:nvSpPr>
            <p:spPr>
              <a:xfrm>
                <a:off x="1116117" y="301642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07" name="TextBox 706"/>
            <p:cNvSpPr txBox="1"/>
            <p:nvPr/>
          </p:nvSpPr>
          <p:spPr>
            <a:xfrm>
              <a:off x="-97421" y="74211"/>
              <a:ext cx="106818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8" name="TextBox 707"/>
            <p:cNvSpPr txBox="1"/>
            <p:nvPr/>
          </p:nvSpPr>
          <p:spPr>
            <a:xfrm>
              <a:off x="2079308" y="171180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9" name="TextBox 708"/>
            <p:cNvSpPr txBox="1"/>
            <p:nvPr/>
          </p:nvSpPr>
          <p:spPr>
            <a:xfrm>
              <a:off x="3182832" y="17310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0" name="TextBox 709"/>
            <p:cNvSpPr txBox="1"/>
            <p:nvPr/>
          </p:nvSpPr>
          <p:spPr>
            <a:xfrm>
              <a:off x="42765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1" name="TextBox 710"/>
            <p:cNvSpPr txBox="1"/>
            <p:nvPr/>
          </p:nvSpPr>
          <p:spPr>
            <a:xfrm>
              <a:off x="53814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2" name="TextBox 711"/>
            <p:cNvSpPr txBox="1"/>
            <p:nvPr/>
          </p:nvSpPr>
          <p:spPr>
            <a:xfrm>
              <a:off x="64736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3" name="TextBox 712"/>
            <p:cNvSpPr txBox="1"/>
            <p:nvPr/>
          </p:nvSpPr>
          <p:spPr>
            <a:xfrm>
              <a:off x="757220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4" name="TextBox 713"/>
            <p:cNvSpPr txBox="1"/>
            <p:nvPr/>
          </p:nvSpPr>
          <p:spPr>
            <a:xfrm>
              <a:off x="8673926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5" name="TextBox 714"/>
            <p:cNvSpPr txBox="1"/>
            <p:nvPr/>
          </p:nvSpPr>
          <p:spPr>
            <a:xfrm>
              <a:off x="976930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6" name="TextBox 715"/>
            <p:cNvSpPr txBox="1"/>
            <p:nvPr/>
          </p:nvSpPr>
          <p:spPr>
            <a:xfrm>
              <a:off x="1086785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35" name="Group 834"/>
          <p:cNvGrpSpPr/>
          <p:nvPr/>
        </p:nvGrpSpPr>
        <p:grpSpPr>
          <a:xfrm>
            <a:off x="-500550" y="4443623"/>
            <a:ext cx="12665581" cy="1807887"/>
            <a:chOff x="-500550" y="3917151"/>
            <a:chExt cx="12665581" cy="1807887"/>
          </a:xfrm>
        </p:grpSpPr>
        <p:sp>
          <p:nvSpPr>
            <p:cNvPr id="836" name="Rectangle 835"/>
            <p:cNvSpPr/>
            <p:nvPr/>
          </p:nvSpPr>
          <p:spPr>
            <a:xfrm>
              <a:off x="214416" y="4011861"/>
              <a:ext cx="11743049" cy="16209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837" name="Group 836"/>
            <p:cNvGrpSpPr/>
            <p:nvPr/>
          </p:nvGrpSpPr>
          <p:grpSpPr>
            <a:xfrm>
              <a:off x="751561" y="4990265"/>
              <a:ext cx="2540759" cy="635954"/>
              <a:chOff x="682287" y="994280"/>
              <a:chExt cx="2461416" cy="635954"/>
            </a:xfrm>
          </p:grpSpPr>
          <p:cxnSp>
            <p:nvCxnSpPr>
              <p:cNvPr id="880" name="Straight Connector 879"/>
              <p:cNvCxnSpPr/>
              <p:nvPr/>
            </p:nvCxnSpPr>
            <p:spPr>
              <a:xfrm>
                <a:off x="1774221" y="1237757"/>
                <a:ext cx="3234" cy="39102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1" name="Straight Connector 880"/>
              <p:cNvCxnSpPr/>
              <p:nvPr/>
            </p:nvCxnSpPr>
            <p:spPr>
              <a:xfrm>
                <a:off x="682287" y="141793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2" name="Straight Connector 881"/>
              <p:cNvCxnSpPr/>
              <p:nvPr/>
            </p:nvCxnSpPr>
            <p:spPr>
              <a:xfrm>
                <a:off x="962023" y="1417926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3" name="Straight Connector 882"/>
              <p:cNvCxnSpPr/>
              <p:nvPr/>
            </p:nvCxnSpPr>
            <p:spPr>
              <a:xfrm>
                <a:off x="1229865" y="1417931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4" name="Straight Connector 883"/>
              <p:cNvCxnSpPr/>
              <p:nvPr/>
            </p:nvCxnSpPr>
            <p:spPr>
              <a:xfrm>
                <a:off x="1503650" y="1417925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5" name="Straight Connector 884"/>
              <p:cNvCxnSpPr/>
              <p:nvPr/>
            </p:nvCxnSpPr>
            <p:spPr>
              <a:xfrm>
                <a:off x="3143703" y="994280"/>
                <a:ext cx="0" cy="6344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6" name="Straight Connector 885"/>
              <p:cNvCxnSpPr/>
              <p:nvPr/>
            </p:nvCxnSpPr>
            <p:spPr>
              <a:xfrm>
                <a:off x="2057182" y="1417929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7" name="Straight Connector 886"/>
              <p:cNvCxnSpPr/>
              <p:nvPr/>
            </p:nvCxnSpPr>
            <p:spPr>
              <a:xfrm>
                <a:off x="2336919" y="1417923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8" name="Straight Connector 887"/>
              <p:cNvCxnSpPr/>
              <p:nvPr/>
            </p:nvCxnSpPr>
            <p:spPr>
              <a:xfrm>
                <a:off x="2604760" y="1417928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9" name="Straight Connector 888"/>
              <p:cNvCxnSpPr/>
              <p:nvPr/>
            </p:nvCxnSpPr>
            <p:spPr>
              <a:xfrm>
                <a:off x="2878546" y="141792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38" name="Straight Connector 837"/>
            <p:cNvCxnSpPr/>
            <p:nvPr/>
          </p:nvCxnSpPr>
          <p:spPr>
            <a:xfrm>
              <a:off x="486962" y="5090543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9" name="TextBox 838"/>
            <p:cNvSpPr txBox="1"/>
            <p:nvPr/>
          </p:nvSpPr>
          <p:spPr>
            <a:xfrm>
              <a:off x="301169" y="419467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0" name="TextBox 839"/>
            <p:cNvSpPr txBox="1"/>
            <p:nvPr/>
          </p:nvSpPr>
          <p:spPr>
            <a:xfrm>
              <a:off x="3094524" y="419366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1" name="TextBox 840"/>
            <p:cNvSpPr txBox="1"/>
            <p:nvPr/>
          </p:nvSpPr>
          <p:spPr>
            <a:xfrm>
              <a:off x="5905346" y="419432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2" name="TextBox 841"/>
            <p:cNvSpPr txBox="1"/>
            <p:nvPr/>
          </p:nvSpPr>
          <p:spPr>
            <a:xfrm>
              <a:off x="8713217" y="419331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3" name="TextBox 842"/>
            <p:cNvSpPr txBox="1"/>
            <p:nvPr/>
          </p:nvSpPr>
          <p:spPr>
            <a:xfrm>
              <a:off x="11513556" y="419449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4" name="TextBox 843"/>
            <p:cNvSpPr txBox="1"/>
            <p:nvPr/>
          </p:nvSpPr>
          <p:spPr>
            <a:xfrm>
              <a:off x="569688" y="4931982"/>
              <a:ext cx="2643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0.5 inch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5" name="TextBox 844"/>
            <p:cNvSpPr txBox="1"/>
            <p:nvPr/>
          </p:nvSpPr>
          <p:spPr>
            <a:xfrm>
              <a:off x="1993273" y="3955883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6" name="TextBox 845"/>
            <p:cNvSpPr txBox="1"/>
            <p:nvPr/>
          </p:nvSpPr>
          <p:spPr>
            <a:xfrm>
              <a:off x="4724365" y="395000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7" name="TextBox 846"/>
            <p:cNvSpPr txBox="1"/>
            <p:nvPr/>
          </p:nvSpPr>
          <p:spPr>
            <a:xfrm>
              <a:off x="10625032" y="3917151"/>
              <a:ext cx="1539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848" name="Straight Connector 847"/>
            <p:cNvCxnSpPr/>
            <p:nvPr/>
          </p:nvCxnSpPr>
          <p:spPr>
            <a:xfrm>
              <a:off x="4686821" y="5232245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9" name="Straight Connector 848"/>
            <p:cNvCxnSpPr/>
            <p:nvPr/>
          </p:nvCxnSpPr>
          <p:spPr>
            <a:xfrm>
              <a:off x="3559689" y="541242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0" name="Straight Connector 849"/>
            <p:cNvCxnSpPr/>
            <p:nvPr/>
          </p:nvCxnSpPr>
          <p:spPr>
            <a:xfrm>
              <a:off x="3848442" y="541241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1" name="Straight Connector 850"/>
            <p:cNvCxnSpPr/>
            <p:nvPr/>
          </p:nvCxnSpPr>
          <p:spPr>
            <a:xfrm>
              <a:off x="4124918" y="541241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2" name="Straight Connector 851"/>
            <p:cNvCxnSpPr/>
            <p:nvPr/>
          </p:nvCxnSpPr>
          <p:spPr>
            <a:xfrm>
              <a:off x="4407528" y="54124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3" name="Straight Connector 852"/>
            <p:cNvCxnSpPr/>
            <p:nvPr/>
          </p:nvCxnSpPr>
          <p:spPr>
            <a:xfrm>
              <a:off x="6100448" y="498876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4" name="Straight Connector 853"/>
            <p:cNvCxnSpPr/>
            <p:nvPr/>
          </p:nvCxnSpPr>
          <p:spPr>
            <a:xfrm>
              <a:off x="4978903" y="541241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5" name="Straight Connector 854"/>
            <p:cNvCxnSpPr/>
            <p:nvPr/>
          </p:nvCxnSpPr>
          <p:spPr>
            <a:xfrm>
              <a:off x="5267658" y="541241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6" name="Straight Connector 855"/>
            <p:cNvCxnSpPr/>
            <p:nvPr/>
          </p:nvCxnSpPr>
          <p:spPr>
            <a:xfrm>
              <a:off x="5544132" y="541241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7" name="Straight Connector 856"/>
            <p:cNvCxnSpPr/>
            <p:nvPr/>
          </p:nvCxnSpPr>
          <p:spPr>
            <a:xfrm>
              <a:off x="5826744" y="54124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8" name="Straight Connector 857"/>
            <p:cNvCxnSpPr/>
            <p:nvPr/>
          </p:nvCxnSpPr>
          <p:spPr>
            <a:xfrm>
              <a:off x="7488745" y="5233338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9" name="Straight Connector 858"/>
            <p:cNvCxnSpPr/>
            <p:nvPr/>
          </p:nvCxnSpPr>
          <p:spPr>
            <a:xfrm>
              <a:off x="6361613" y="54135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0" name="Straight Connector 859"/>
            <p:cNvCxnSpPr/>
            <p:nvPr/>
          </p:nvCxnSpPr>
          <p:spPr>
            <a:xfrm>
              <a:off x="6650366" y="541350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1" name="Straight Connector 860"/>
            <p:cNvCxnSpPr/>
            <p:nvPr/>
          </p:nvCxnSpPr>
          <p:spPr>
            <a:xfrm>
              <a:off x="6926842" y="541351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2" name="Straight Connector 861"/>
            <p:cNvCxnSpPr/>
            <p:nvPr/>
          </p:nvCxnSpPr>
          <p:spPr>
            <a:xfrm>
              <a:off x="7209452" y="541350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3" name="Straight Connector 862"/>
            <p:cNvCxnSpPr/>
            <p:nvPr/>
          </p:nvCxnSpPr>
          <p:spPr>
            <a:xfrm>
              <a:off x="8902372" y="4989861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4" name="Straight Connector 863"/>
            <p:cNvCxnSpPr/>
            <p:nvPr/>
          </p:nvCxnSpPr>
          <p:spPr>
            <a:xfrm>
              <a:off x="7780827" y="54135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5" name="Straight Connector 864"/>
            <p:cNvCxnSpPr/>
            <p:nvPr/>
          </p:nvCxnSpPr>
          <p:spPr>
            <a:xfrm>
              <a:off x="8069582" y="541350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6" name="Straight Connector 865"/>
            <p:cNvCxnSpPr/>
            <p:nvPr/>
          </p:nvCxnSpPr>
          <p:spPr>
            <a:xfrm>
              <a:off x="8346056" y="541350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7" name="Straight Connector 866"/>
            <p:cNvCxnSpPr/>
            <p:nvPr/>
          </p:nvCxnSpPr>
          <p:spPr>
            <a:xfrm>
              <a:off x="8628668" y="541350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8" name="Straight Connector 867"/>
            <p:cNvCxnSpPr/>
            <p:nvPr/>
          </p:nvCxnSpPr>
          <p:spPr>
            <a:xfrm>
              <a:off x="10292443" y="5230567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9" name="Straight Connector 868"/>
            <p:cNvCxnSpPr/>
            <p:nvPr/>
          </p:nvCxnSpPr>
          <p:spPr>
            <a:xfrm>
              <a:off x="9165311" y="541074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0" name="Straight Connector 869"/>
            <p:cNvCxnSpPr/>
            <p:nvPr/>
          </p:nvCxnSpPr>
          <p:spPr>
            <a:xfrm>
              <a:off x="9454064" y="541073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1" name="Straight Connector 870"/>
            <p:cNvCxnSpPr/>
            <p:nvPr/>
          </p:nvCxnSpPr>
          <p:spPr>
            <a:xfrm>
              <a:off x="9730540" y="541074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2" name="Straight Connector 871"/>
            <p:cNvCxnSpPr/>
            <p:nvPr/>
          </p:nvCxnSpPr>
          <p:spPr>
            <a:xfrm>
              <a:off x="10013150" y="5410735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3" name="Straight Connector 872"/>
            <p:cNvCxnSpPr/>
            <p:nvPr/>
          </p:nvCxnSpPr>
          <p:spPr>
            <a:xfrm>
              <a:off x="11706070" y="4987090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4" name="Straight Connector 873"/>
            <p:cNvCxnSpPr/>
            <p:nvPr/>
          </p:nvCxnSpPr>
          <p:spPr>
            <a:xfrm>
              <a:off x="10584525" y="541073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5" name="Straight Connector 874"/>
            <p:cNvCxnSpPr/>
            <p:nvPr/>
          </p:nvCxnSpPr>
          <p:spPr>
            <a:xfrm>
              <a:off x="10873280" y="541073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6" name="Straight Connector 875"/>
            <p:cNvCxnSpPr/>
            <p:nvPr/>
          </p:nvCxnSpPr>
          <p:spPr>
            <a:xfrm>
              <a:off x="11149754" y="5410738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7" name="Straight Connector 876"/>
            <p:cNvCxnSpPr/>
            <p:nvPr/>
          </p:nvCxnSpPr>
          <p:spPr>
            <a:xfrm>
              <a:off x="11432366" y="541073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8" name="TextBox 877"/>
            <p:cNvSpPr txBox="1"/>
            <p:nvPr/>
          </p:nvSpPr>
          <p:spPr>
            <a:xfrm>
              <a:off x="-500550" y="395588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9" name="TextBox 878"/>
            <p:cNvSpPr txBox="1"/>
            <p:nvPr/>
          </p:nvSpPr>
          <p:spPr>
            <a:xfrm>
              <a:off x="7578396" y="3950001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22" name="TextBox 50"/>
          <p:cNvSpPr txBox="1"/>
          <p:nvPr/>
        </p:nvSpPr>
        <p:spPr>
          <a:xfrm>
            <a:off x="-3698" y="723515"/>
            <a:ext cx="12195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মিলিমিটার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স্কেল 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3" name="TextBox 50"/>
          <p:cNvSpPr txBox="1"/>
          <p:nvPr/>
        </p:nvSpPr>
        <p:spPr>
          <a:xfrm>
            <a:off x="5824" y="2904759"/>
            <a:ext cx="12195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সেন্টি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স্কেল 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4" name="TextBox 50"/>
          <p:cNvSpPr txBox="1"/>
          <p:nvPr/>
        </p:nvSpPr>
        <p:spPr>
          <a:xfrm>
            <a:off x="-13228" y="5286035"/>
            <a:ext cx="12195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  স্কেল 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25" y="1457320"/>
            <a:ext cx="12159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mm- 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মিলিমিটার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bn-I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-মি.মি.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5824" y="3710131"/>
            <a:ext cx="12195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সেন্টিমিটার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-সে.মি.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-13228" y="6091408"/>
            <a:ext cx="12178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inch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ইঞ্চি 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3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" grpId="0"/>
      <p:bldP spid="323" grpId="0"/>
      <p:bldP spid="324" grpId="0"/>
      <p:bldP spid="2" grpId="0"/>
      <p:bldP spid="326" grpId="0"/>
      <p:bldP spid="3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121" y="2323935"/>
            <a:ext cx="6598119" cy="1625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97421" y="77192"/>
            <a:ext cx="12054886" cy="1536180"/>
            <a:chOff x="-97421" y="49482"/>
            <a:chExt cx="12054886" cy="1536180"/>
          </a:xfrm>
        </p:grpSpPr>
        <p:grpSp>
          <p:nvGrpSpPr>
            <p:cNvPr id="4" name="Group 3"/>
            <p:cNvGrpSpPr/>
            <p:nvPr/>
          </p:nvGrpSpPr>
          <p:grpSpPr>
            <a:xfrm>
              <a:off x="208810" y="49482"/>
              <a:ext cx="11748655" cy="1536180"/>
              <a:chOff x="339436" y="180109"/>
              <a:chExt cx="11748655" cy="153618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16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93" name="Straight Connector 9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570522" y="693700"/>
                <a:ext cx="10681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</a:p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116117" y="301642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-97421" y="74211"/>
              <a:ext cx="106818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79308" y="171180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82832" y="17310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765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814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736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7220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73926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76930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86785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514584" y="1079097"/>
            <a:ext cx="6613279" cy="1832587"/>
            <a:chOff x="414436" y="499366"/>
            <a:chExt cx="6613279" cy="1832587"/>
          </a:xfrm>
        </p:grpSpPr>
        <p:cxnSp>
          <p:nvCxnSpPr>
            <p:cNvPr id="135" name="Straight Connector 134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7024829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846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09075 0.1120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121" y="2323935"/>
            <a:ext cx="7682235" cy="984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97421" y="77192"/>
            <a:ext cx="12054886" cy="1536180"/>
            <a:chOff x="-97421" y="49482"/>
            <a:chExt cx="12054886" cy="1536180"/>
          </a:xfrm>
        </p:grpSpPr>
        <p:grpSp>
          <p:nvGrpSpPr>
            <p:cNvPr id="4" name="Group 3"/>
            <p:cNvGrpSpPr/>
            <p:nvPr/>
          </p:nvGrpSpPr>
          <p:grpSpPr>
            <a:xfrm>
              <a:off x="208810" y="49482"/>
              <a:ext cx="11748655" cy="1536180"/>
              <a:chOff x="339436" y="180109"/>
              <a:chExt cx="11748655" cy="153618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16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93" name="Straight Connector 9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570522" y="693700"/>
                <a:ext cx="10681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</a:p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116117" y="301642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-97421" y="74211"/>
              <a:ext cx="106818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79308" y="171180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82832" y="17310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765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814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736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7220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73926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76930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86785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543151" y="1257906"/>
            <a:ext cx="7684844" cy="1832587"/>
            <a:chOff x="414436" y="499366"/>
            <a:chExt cx="7684844" cy="1832587"/>
          </a:xfrm>
        </p:grpSpPr>
        <p:cxnSp>
          <p:nvCxnSpPr>
            <p:cNvPr id="135" name="Straight Connector 134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8096394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505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09075 0.1120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1524121" y="2326106"/>
            <a:ext cx="4386149" cy="1134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97421" y="77192"/>
            <a:ext cx="12054886" cy="1536180"/>
            <a:chOff x="-97421" y="49482"/>
            <a:chExt cx="12054886" cy="1536180"/>
          </a:xfrm>
        </p:grpSpPr>
        <p:grpSp>
          <p:nvGrpSpPr>
            <p:cNvPr id="4" name="Group 3"/>
            <p:cNvGrpSpPr/>
            <p:nvPr/>
          </p:nvGrpSpPr>
          <p:grpSpPr>
            <a:xfrm>
              <a:off x="208810" y="49482"/>
              <a:ext cx="11748655" cy="1536180"/>
              <a:chOff x="339436" y="180109"/>
              <a:chExt cx="11748655" cy="153618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16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93" name="Straight Connector 9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570522" y="693700"/>
                <a:ext cx="10681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</a:p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116117" y="301642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-97421" y="74211"/>
              <a:ext cx="106818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79308" y="171180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82832" y="17310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765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814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736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7220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73926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76930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86785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514578" y="1051384"/>
            <a:ext cx="4412992" cy="1832587"/>
            <a:chOff x="414436" y="499366"/>
            <a:chExt cx="4412992" cy="1832587"/>
          </a:xfrm>
        </p:grpSpPr>
        <p:cxnSp>
          <p:nvCxnSpPr>
            <p:cNvPr id="135" name="Straight Connector 134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4824542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636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09075 0.1120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121" y="2323935"/>
            <a:ext cx="7682235" cy="9842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সেন্টি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9" name="Group 268"/>
          <p:cNvGrpSpPr/>
          <p:nvPr/>
        </p:nvGrpSpPr>
        <p:grpSpPr>
          <a:xfrm>
            <a:off x="-13153" y="115857"/>
            <a:ext cx="11970618" cy="1563486"/>
            <a:chOff x="-13153" y="2291021"/>
            <a:chExt cx="11970618" cy="1563486"/>
          </a:xfrm>
        </p:grpSpPr>
        <p:grpSp>
          <p:nvGrpSpPr>
            <p:cNvPr id="270" name="Group 269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272" name="Rectangle 271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73" name="Straight Connector 272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4" name="Group 273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94" name="Straight Connector 39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Straight Connector 40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Straight Connector 40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5" name="Group 274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84" name="Straight Connector 38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6" name="Group 275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74" name="Straight Connector 37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7" name="Group 276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64" name="Straight Connector 36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8" name="Group 277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54" name="Straight Connector 35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35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9" name="Group 278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44" name="Straight Connector 34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Connector 34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Straight Connector 34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Straight Connector 35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Connector 35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0" name="Group 279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34" name="Straight Connector 33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1" name="Group 280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24" name="Straight Connector 32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2" name="Group 281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14" name="Straight Connector 31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3" name="Group 282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04" name="Straight Connector 30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4" name="Straight Connector 283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8" name="TextBox 287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9" name="TextBox 288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" name="TextBox 289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1" name="TextBox 290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2" name="TextBox 291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3" name="TextBox 292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8" name="TextBox 297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9" name="TextBox 298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0" name="TextBox 299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71" name="TextBox 270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528867" y="1019351"/>
            <a:ext cx="7684838" cy="1832587"/>
            <a:chOff x="414436" y="499366"/>
            <a:chExt cx="7684838" cy="1832587"/>
          </a:xfrm>
        </p:grpSpPr>
        <p:cxnSp>
          <p:nvCxnSpPr>
            <p:cNvPr id="140" name="Straight Connector 139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8096388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209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09076 0.104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121" y="2323935"/>
            <a:ext cx="6598119" cy="1625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-13153" y="115857"/>
            <a:ext cx="11970618" cy="1563486"/>
            <a:chOff x="-13153" y="2291021"/>
            <a:chExt cx="11970618" cy="1563486"/>
          </a:xfrm>
        </p:grpSpPr>
        <p:grpSp>
          <p:nvGrpSpPr>
            <p:cNvPr id="135" name="Group 134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38" name="Straight Connector 137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9" name="Group 138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59" name="Straight Connector 25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0" name="Group 139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49" name="Straight Connector 24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1" name="Group 140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39" name="Straight Connector 23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" name="Group 141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Group 142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43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5" name="Group 144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7" name="Group 146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8" name="Group 147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9" name="Straight Connector 148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TextBox 152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6" name="TextBox 135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1543148" y="963501"/>
            <a:ext cx="6570415" cy="1832587"/>
            <a:chOff x="414436" y="499366"/>
            <a:chExt cx="6570415" cy="1832587"/>
          </a:xfrm>
        </p:grpSpPr>
        <p:cxnSp>
          <p:nvCxnSpPr>
            <p:cNvPr id="270" name="Straight Connector 269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flipH="1">
              <a:off x="6981965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680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09076 0.104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1524121" y="2326106"/>
            <a:ext cx="4386149" cy="1134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9" name="Group 268"/>
          <p:cNvGrpSpPr/>
          <p:nvPr/>
        </p:nvGrpSpPr>
        <p:grpSpPr>
          <a:xfrm>
            <a:off x="-13153" y="115857"/>
            <a:ext cx="11970618" cy="1563486"/>
            <a:chOff x="-13153" y="2291021"/>
            <a:chExt cx="11970618" cy="1563486"/>
          </a:xfrm>
        </p:grpSpPr>
        <p:grpSp>
          <p:nvGrpSpPr>
            <p:cNvPr id="270" name="Group 269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272" name="Rectangle 271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73" name="Straight Connector 272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4" name="Group 273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94" name="Straight Connector 39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Straight Connector 40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Straight Connector 40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5" name="Group 274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84" name="Straight Connector 38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6" name="Group 275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74" name="Straight Connector 37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7" name="Group 276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64" name="Straight Connector 36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8" name="Group 277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54" name="Straight Connector 35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35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9" name="Group 278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44" name="Straight Connector 34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Connector 34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Straight Connector 34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Straight Connector 35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Connector 35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0" name="Group 279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34" name="Straight Connector 33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1" name="Group 280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24" name="Straight Connector 32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2" name="Group 281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14" name="Straight Connector 31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3" name="Group 282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04" name="Straight Connector 30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4" name="Straight Connector 283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8" name="TextBox 287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9" name="TextBox 288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" name="TextBox 289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1" name="TextBox 290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2" name="TextBox 291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3" name="TextBox 292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8" name="TextBox 297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9" name="TextBox 298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0" name="TextBox 299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71" name="TextBox 270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509379" y="1108966"/>
            <a:ext cx="4407366" cy="1832587"/>
            <a:chOff x="414436" y="499366"/>
            <a:chExt cx="4407366" cy="1832587"/>
          </a:xfrm>
        </p:grpSpPr>
        <p:cxnSp>
          <p:nvCxnSpPr>
            <p:cNvPr id="140" name="Straight Connector 139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4818916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169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09076 0.104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1524121" y="2326105"/>
            <a:ext cx="4715840" cy="1399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9" name="Group 268"/>
          <p:cNvGrpSpPr/>
          <p:nvPr/>
        </p:nvGrpSpPr>
        <p:grpSpPr>
          <a:xfrm>
            <a:off x="-13153" y="115857"/>
            <a:ext cx="11970618" cy="1563486"/>
            <a:chOff x="-13153" y="2291021"/>
            <a:chExt cx="11970618" cy="1563486"/>
          </a:xfrm>
        </p:grpSpPr>
        <p:grpSp>
          <p:nvGrpSpPr>
            <p:cNvPr id="270" name="Group 269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272" name="Rectangle 271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73" name="Straight Connector 272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4" name="Group 273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94" name="Straight Connector 39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Straight Connector 40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Straight Connector 40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5" name="Group 274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84" name="Straight Connector 38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6" name="Group 275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74" name="Straight Connector 37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7" name="Group 276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64" name="Straight Connector 36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8" name="Group 277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54" name="Straight Connector 35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35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9" name="Group 278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44" name="Straight Connector 34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Connector 34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Straight Connector 34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Straight Connector 35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Connector 35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0" name="Group 279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34" name="Straight Connector 33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1" name="Group 280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24" name="Straight Connector 32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2" name="Group 281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14" name="Straight Connector 31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3" name="Group 282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04" name="Straight Connector 30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4" name="Straight Connector 283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8" name="TextBox 287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9" name="TextBox 288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" name="TextBox 289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1" name="TextBox 290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2" name="TextBox 291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3" name="TextBox 292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8" name="TextBox 297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9" name="TextBox 298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0" name="TextBox 299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71" name="TextBox 270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509378" y="1108966"/>
            <a:ext cx="4738547" cy="1832587"/>
            <a:chOff x="414436" y="499366"/>
            <a:chExt cx="4407366" cy="1832587"/>
          </a:xfrm>
        </p:grpSpPr>
        <p:cxnSp>
          <p:nvCxnSpPr>
            <p:cNvPr id="140" name="Straight Connector 139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4818916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060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09076 0.104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5208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1524121" y="2326105"/>
            <a:ext cx="6259296" cy="105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9" name="Group 268"/>
          <p:cNvGrpSpPr/>
          <p:nvPr/>
        </p:nvGrpSpPr>
        <p:grpSpPr>
          <a:xfrm>
            <a:off x="-13153" y="115857"/>
            <a:ext cx="11970618" cy="1563486"/>
            <a:chOff x="-13153" y="2291021"/>
            <a:chExt cx="11970618" cy="1563486"/>
          </a:xfrm>
        </p:grpSpPr>
        <p:grpSp>
          <p:nvGrpSpPr>
            <p:cNvPr id="270" name="Group 269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272" name="Rectangle 271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73" name="Straight Connector 272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4" name="Group 273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94" name="Straight Connector 39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Straight Connector 40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Straight Connector 40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5" name="Group 274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84" name="Straight Connector 38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6" name="Group 275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74" name="Straight Connector 37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7" name="Group 276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64" name="Straight Connector 36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8" name="Group 277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54" name="Straight Connector 35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35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9" name="Group 278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44" name="Straight Connector 34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Connector 34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Straight Connector 34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Straight Connector 35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Connector 35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0" name="Group 279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34" name="Straight Connector 33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1" name="Group 280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24" name="Straight Connector 32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2" name="Group 281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14" name="Straight Connector 31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3" name="Group 282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04" name="Straight Connector 30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4" name="Straight Connector 283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8" name="TextBox 287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9" name="TextBox 288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" name="TextBox 289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1" name="TextBox 290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2" name="TextBox 291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3" name="TextBox 292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8" name="TextBox 297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9" name="TextBox 298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0" name="TextBox 299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71" name="TextBox 270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509378" y="1108966"/>
            <a:ext cx="6275385" cy="1832587"/>
            <a:chOff x="414436" y="499366"/>
            <a:chExt cx="4407366" cy="1832587"/>
          </a:xfrm>
        </p:grpSpPr>
        <p:cxnSp>
          <p:nvCxnSpPr>
            <p:cNvPr id="140" name="Straight Connector 139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4818916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063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09076 0.104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5208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1524121" y="2326105"/>
            <a:ext cx="3832359" cy="105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9" name="Group 268"/>
          <p:cNvGrpSpPr/>
          <p:nvPr/>
        </p:nvGrpSpPr>
        <p:grpSpPr>
          <a:xfrm>
            <a:off x="-13153" y="115857"/>
            <a:ext cx="11970618" cy="1563486"/>
            <a:chOff x="-13153" y="2291021"/>
            <a:chExt cx="11970618" cy="1563486"/>
          </a:xfrm>
        </p:grpSpPr>
        <p:grpSp>
          <p:nvGrpSpPr>
            <p:cNvPr id="270" name="Group 269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272" name="Rectangle 271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73" name="Straight Connector 272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4" name="Group 273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94" name="Straight Connector 39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Straight Connector 40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Straight Connector 40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5" name="Group 274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84" name="Straight Connector 38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6" name="Group 275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74" name="Straight Connector 37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7" name="Group 276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64" name="Straight Connector 36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8" name="Group 277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54" name="Straight Connector 35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35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9" name="Group 278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44" name="Straight Connector 34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Connector 34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Straight Connector 34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Straight Connector 35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Connector 35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0" name="Group 279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34" name="Straight Connector 33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1" name="Group 280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24" name="Straight Connector 32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2" name="Group 281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14" name="Straight Connector 31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3" name="Group 282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04" name="Straight Connector 30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4" name="Straight Connector 283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8" name="TextBox 287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9" name="TextBox 288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" name="TextBox 289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1" name="TextBox 290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2" name="TextBox 291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3" name="TextBox 292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8" name="TextBox 297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9" name="TextBox 298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0" name="TextBox 299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71" name="TextBox 270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523234" y="1108966"/>
            <a:ext cx="3860752" cy="1832587"/>
            <a:chOff x="414436" y="499366"/>
            <a:chExt cx="4407366" cy="1832587"/>
          </a:xfrm>
        </p:grpSpPr>
        <p:cxnSp>
          <p:nvCxnSpPr>
            <p:cNvPr id="140" name="Straight Connector 139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4818916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731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09076 0.104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5208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-3698" y="852114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পরিমাপ গুলির ফলাফল লিখ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22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97421" y="77192"/>
            <a:ext cx="12054886" cy="1536180"/>
            <a:chOff x="-97421" y="49482"/>
            <a:chExt cx="12054886" cy="1536180"/>
          </a:xfrm>
        </p:grpSpPr>
        <p:grpSp>
          <p:nvGrpSpPr>
            <p:cNvPr id="3" name="Group 2"/>
            <p:cNvGrpSpPr/>
            <p:nvPr/>
          </p:nvGrpSpPr>
          <p:grpSpPr>
            <a:xfrm>
              <a:off x="208810" y="49482"/>
              <a:ext cx="11748655" cy="1536180"/>
              <a:chOff x="339436" y="180109"/>
              <a:chExt cx="11748655" cy="153618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oup 16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Straight Connector 25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570522" y="693700"/>
                <a:ext cx="10681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</a:p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116117" y="301642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-97421" y="74211"/>
              <a:ext cx="106818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79308" y="171180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82832" y="17310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765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814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736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7220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73926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76930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86785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2" name="TextBox 50"/>
          <p:cNvSpPr txBox="1"/>
          <p:nvPr/>
        </p:nvSpPr>
        <p:spPr>
          <a:xfrm>
            <a:off x="-3698" y="1980819"/>
            <a:ext cx="12195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মিলিমিটার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স্কেল 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" y="3143252"/>
            <a:ext cx="12191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mm- 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মিলিমিটার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মিলিমিটার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কে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লেখা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মি.মি.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70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1524121" y="2326106"/>
            <a:ext cx="4386149" cy="1134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কত?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9" name="Group 268"/>
          <p:cNvGrpSpPr/>
          <p:nvPr/>
        </p:nvGrpSpPr>
        <p:grpSpPr>
          <a:xfrm>
            <a:off x="-13153" y="115857"/>
            <a:ext cx="11970618" cy="1563486"/>
            <a:chOff x="-13153" y="2291021"/>
            <a:chExt cx="11970618" cy="1563486"/>
          </a:xfrm>
        </p:grpSpPr>
        <p:grpSp>
          <p:nvGrpSpPr>
            <p:cNvPr id="270" name="Group 269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272" name="Rectangle 271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273" name="Straight Connector 272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4" name="Group 273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94" name="Straight Connector 39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Connector 39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Straight Connector 39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Connector 39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Connector 39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Straight Connector 39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Straight Connector 40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Straight Connector 40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5" name="Group 274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84" name="Straight Connector 38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Connector 38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Straight Connector 38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Straight Connector 38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Straight Connector 38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Straight Connector 38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Straight Connector 39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6" name="Group 275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74" name="Straight Connector 37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5" name="Straight Connector 37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Connector 37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0" name="Straight Connector 37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2" name="Straight Connector 38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3" name="Straight Connector 38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7" name="Group 276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64" name="Straight Connector 36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9" name="Straight Connector 36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Connector 37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8" name="Group 277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54" name="Straight Connector 35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35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Connector 35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9" name="Straight Connector 35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0" name="Straight Connector 35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9" name="Group 278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44" name="Straight Connector 34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Connector 34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0" name="Straight Connector 34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Straight Connector 35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Connector 35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0" name="Group 279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34" name="Straight Connector 33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Connector 34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Connector 34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1" name="Group 280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24" name="Straight Connector 32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2" name="Group 281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14" name="Straight Connector 31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3" name="Group 282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04" name="Straight Connector 303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4" name="Straight Connector 283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8" name="TextBox 287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9" name="TextBox 288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" name="TextBox 289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1" name="TextBox 290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2" name="TextBox 291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3" name="TextBox 292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6" name="TextBox 295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8" name="TextBox 297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9" name="TextBox 298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0" name="TextBox 299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71" name="TextBox 270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509379" y="1108966"/>
            <a:ext cx="4407366" cy="1832587"/>
            <a:chOff x="414436" y="499366"/>
            <a:chExt cx="4407366" cy="1832587"/>
          </a:xfrm>
        </p:grpSpPr>
        <p:cxnSp>
          <p:nvCxnSpPr>
            <p:cNvPr id="140" name="Straight Connector 139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4818916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TextBox 50"/>
          <p:cNvSpPr txBox="1"/>
          <p:nvPr/>
        </p:nvSpPr>
        <p:spPr>
          <a:xfrm>
            <a:off x="-3703" y="4778157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1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09076 0.104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3" grpId="0"/>
      <p:bldP spid="14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1524121" y="2326106"/>
            <a:ext cx="4386149" cy="1134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97421" y="77192"/>
            <a:ext cx="12054886" cy="1536180"/>
            <a:chOff x="-97421" y="49482"/>
            <a:chExt cx="12054886" cy="1536180"/>
          </a:xfrm>
        </p:grpSpPr>
        <p:grpSp>
          <p:nvGrpSpPr>
            <p:cNvPr id="4" name="Group 3"/>
            <p:cNvGrpSpPr/>
            <p:nvPr/>
          </p:nvGrpSpPr>
          <p:grpSpPr>
            <a:xfrm>
              <a:off x="208810" y="49482"/>
              <a:ext cx="11748655" cy="1536180"/>
              <a:chOff x="339436" y="180109"/>
              <a:chExt cx="11748655" cy="153618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16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93" name="Straight Connector 9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570522" y="693700"/>
                <a:ext cx="10681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</a:p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116117" y="301642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-97421" y="74211"/>
              <a:ext cx="106818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79308" y="171180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82832" y="17310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765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814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736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7220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73926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76930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86785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কত?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1514578" y="1051384"/>
            <a:ext cx="4412992" cy="1832587"/>
            <a:chOff x="414436" y="499366"/>
            <a:chExt cx="4412992" cy="1832587"/>
          </a:xfrm>
        </p:grpSpPr>
        <p:cxnSp>
          <p:nvCxnSpPr>
            <p:cNvPr id="135" name="Straight Connector 134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4824542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TextBox 50"/>
          <p:cNvSpPr txBox="1"/>
          <p:nvPr/>
        </p:nvSpPr>
        <p:spPr>
          <a:xfrm>
            <a:off x="-3699" y="4556492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62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85185E-6 L 0.09075 0.1120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3" grpId="0"/>
      <p:bldP spid="13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4170" y="2542843"/>
            <a:ext cx="5625282" cy="7481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কত?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9" name="Group 268"/>
          <p:cNvGrpSpPr/>
          <p:nvPr/>
        </p:nvGrpSpPr>
        <p:grpSpPr>
          <a:xfrm>
            <a:off x="-500550" y="107150"/>
            <a:ext cx="12665581" cy="1821742"/>
            <a:chOff x="-500550" y="3917151"/>
            <a:chExt cx="12665581" cy="1821742"/>
          </a:xfrm>
        </p:grpSpPr>
        <p:sp>
          <p:nvSpPr>
            <p:cNvPr id="270" name="Rectangle 269"/>
            <p:cNvSpPr/>
            <p:nvPr/>
          </p:nvSpPr>
          <p:spPr>
            <a:xfrm>
              <a:off x="214416" y="4011861"/>
              <a:ext cx="11743049" cy="16209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71" name="Group 270"/>
            <p:cNvGrpSpPr/>
            <p:nvPr/>
          </p:nvGrpSpPr>
          <p:grpSpPr>
            <a:xfrm>
              <a:off x="751561" y="4990265"/>
              <a:ext cx="2540759" cy="635954"/>
              <a:chOff x="682287" y="994280"/>
              <a:chExt cx="2461416" cy="635954"/>
            </a:xfrm>
          </p:grpSpPr>
          <p:cxnSp>
            <p:nvCxnSpPr>
              <p:cNvPr id="314" name="Straight Connector 313"/>
              <p:cNvCxnSpPr/>
              <p:nvPr/>
            </p:nvCxnSpPr>
            <p:spPr>
              <a:xfrm>
                <a:off x="1774221" y="1237757"/>
                <a:ext cx="3234" cy="39102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682287" y="141793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>
                <a:off x="962023" y="1417926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1229865" y="1417931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>
                <a:off x="1503650" y="1417925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3143703" y="994280"/>
                <a:ext cx="0" cy="6344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>
                <a:off x="2057182" y="1417929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2336919" y="1417923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2604760" y="1417928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>
                <a:off x="2878546" y="141792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2" name="Straight Connector 271"/>
            <p:cNvCxnSpPr/>
            <p:nvPr/>
          </p:nvCxnSpPr>
          <p:spPr>
            <a:xfrm>
              <a:off x="486962" y="510439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TextBox 272"/>
            <p:cNvSpPr txBox="1"/>
            <p:nvPr/>
          </p:nvSpPr>
          <p:spPr>
            <a:xfrm>
              <a:off x="301169" y="419467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3094524" y="419366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5905346" y="419432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8713217" y="419331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11513556" y="419449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569688" y="4931982"/>
              <a:ext cx="2643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0.5 inch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1993273" y="3955883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4724365" y="395000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10625032" y="3917151"/>
              <a:ext cx="1539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82" name="Straight Connector 281"/>
            <p:cNvCxnSpPr/>
            <p:nvPr/>
          </p:nvCxnSpPr>
          <p:spPr>
            <a:xfrm>
              <a:off x="4686821" y="5232245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>
              <a:off x="3559689" y="541242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3848442" y="541241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4124918" y="541241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4407528" y="54124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6100448" y="498876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4978903" y="541241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5267658" y="541241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5544132" y="541241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5826744" y="54124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>
              <a:off x="7488745" y="5233338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6361613" y="54135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6650366" y="541350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6926842" y="541351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7209452" y="541350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8902372" y="4989861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7780827" y="54135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8069582" y="541350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>
              <a:off x="8346056" y="541350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8628668" y="541350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10292443" y="5230567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9165311" y="541074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9454064" y="541073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9730540" y="541074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10013150" y="5410735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>
              <a:off x="11706070" y="4987090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10584525" y="541073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10873280" y="541073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11149754" y="5410738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11432366" y="541073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TextBox 311"/>
            <p:cNvSpPr txBox="1"/>
            <p:nvPr/>
          </p:nvSpPr>
          <p:spPr>
            <a:xfrm>
              <a:off x="-500550" y="395588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7578396" y="3950001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84144" y="499366"/>
            <a:ext cx="5612716" cy="1832587"/>
            <a:chOff x="414436" y="499366"/>
            <a:chExt cx="5612716" cy="1832587"/>
          </a:xfrm>
        </p:grpSpPr>
        <p:cxnSp>
          <p:nvCxnSpPr>
            <p:cNvPr id="60" name="Straight Connector 59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6024266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50"/>
          <p:cNvSpPr txBox="1"/>
          <p:nvPr/>
        </p:nvSpPr>
        <p:spPr>
          <a:xfrm>
            <a:off x="-3699" y="454263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6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-0.0892 -0.0972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6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3" grpId="0"/>
      <p:bldP spid="6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Box 50"/>
          <p:cNvSpPr txBox="1"/>
          <p:nvPr/>
        </p:nvSpPr>
        <p:spPr>
          <a:xfrm>
            <a:off x="-3698" y="3309579"/>
            <a:ext cx="12195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2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9" name="Group 268"/>
          <p:cNvGrpSpPr/>
          <p:nvPr/>
        </p:nvGrpSpPr>
        <p:grpSpPr>
          <a:xfrm>
            <a:off x="-500550" y="107150"/>
            <a:ext cx="12665581" cy="1821742"/>
            <a:chOff x="-500550" y="3917151"/>
            <a:chExt cx="12665581" cy="1821742"/>
          </a:xfrm>
        </p:grpSpPr>
        <p:sp>
          <p:nvSpPr>
            <p:cNvPr id="270" name="Rectangle 269"/>
            <p:cNvSpPr/>
            <p:nvPr/>
          </p:nvSpPr>
          <p:spPr>
            <a:xfrm>
              <a:off x="214416" y="4011861"/>
              <a:ext cx="11743049" cy="16209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71" name="Group 270"/>
            <p:cNvGrpSpPr/>
            <p:nvPr/>
          </p:nvGrpSpPr>
          <p:grpSpPr>
            <a:xfrm>
              <a:off x="751561" y="4990265"/>
              <a:ext cx="2540759" cy="635954"/>
              <a:chOff x="682287" y="994280"/>
              <a:chExt cx="2461416" cy="635954"/>
            </a:xfrm>
          </p:grpSpPr>
          <p:cxnSp>
            <p:nvCxnSpPr>
              <p:cNvPr id="314" name="Straight Connector 313"/>
              <p:cNvCxnSpPr/>
              <p:nvPr/>
            </p:nvCxnSpPr>
            <p:spPr>
              <a:xfrm>
                <a:off x="1774221" y="1237757"/>
                <a:ext cx="3234" cy="39102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682287" y="141793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>
                <a:off x="962023" y="1417926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1229865" y="1417931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>
                <a:off x="1503650" y="1417925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3143703" y="994280"/>
                <a:ext cx="0" cy="6344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>
                <a:off x="2057182" y="1417929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2336919" y="1417923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2604760" y="1417928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>
                <a:off x="2878546" y="141792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2" name="Straight Connector 271"/>
            <p:cNvCxnSpPr/>
            <p:nvPr/>
          </p:nvCxnSpPr>
          <p:spPr>
            <a:xfrm>
              <a:off x="486962" y="510439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TextBox 272"/>
            <p:cNvSpPr txBox="1"/>
            <p:nvPr/>
          </p:nvSpPr>
          <p:spPr>
            <a:xfrm>
              <a:off x="301169" y="419467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3094524" y="419366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5905346" y="419432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8713217" y="419331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11513556" y="419449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569688" y="4931982"/>
              <a:ext cx="2643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0.5 inch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1993273" y="3955883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4724365" y="395000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10625032" y="3917151"/>
              <a:ext cx="1539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82" name="Straight Connector 281"/>
            <p:cNvCxnSpPr/>
            <p:nvPr/>
          </p:nvCxnSpPr>
          <p:spPr>
            <a:xfrm>
              <a:off x="4686821" y="5232245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>
              <a:off x="3559689" y="541242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3848442" y="541241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4124918" y="541241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4407528" y="54124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6100448" y="498876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4978903" y="541241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5267658" y="541241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5544132" y="541241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5826744" y="54124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>
              <a:off x="7488745" y="5233338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6361613" y="54135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6650366" y="541350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6926842" y="541351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7209452" y="541350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8902372" y="4989861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7780827" y="54135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8069582" y="541350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>
              <a:off x="8346056" y="541350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8628668" y="541350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10292443" y="5230567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9165311" y="541074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9454064" y="541073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9730540" y="541074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10013150" y="5410735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>
              <a:off x="11706070" y="4987090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10584525" y="541073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10873280" y="541073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11149754" y="5410738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11432366" y="541073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TextBox 311"/>
            <p:cNvSpPr txBox="1"/>
            <p:nvPr/>
          </p:nvSpPr>
          <p:spPr>
            <a:xfrm>
              <a:off x="-500550" y="395588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7578396" y="3950001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2" name="TextBox 50"/>
          <p:cNvSpPr txBox="1"/>
          <p:nvPr/>
        </p:nvSpPr>
        <p:spPr>
          <a:xfrm>
            <a:off x="-3699" y="454263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79679" y="1906052"/>
            <a:ext cx="5625282" cy="74814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63924" y="1879927"/>
            <a:ext cx="9828520" cy="817474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493670" y="1008958"/>
            <a:ext cx="5612716" cy="1832587"/>
            <a:chOff x="414436" y="499366"/>
            <a:chExt cx="5612716" cy="1832587"/>
          </a:xfrm>
        </p:grpSpPr>
        <p:cxnSp>
          <p:nvCxnSpPr>
            <p:cNvPr id="66" name="Straight Connector 65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6024266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101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81481E-6 L 0.47695 0.00024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41" y="0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62" grpId="0"/>
      <p:bldP spid="63" grpId="0" animBg="1"/>
      <p:bldP spid="64" grpId="0" animBg="1"/>
      <p:bldP spid="64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Box 50"/>
          <p:cNvSpPr txBox="1"/>
          <p:nvPr/>
        </p:nvSpPr>
        <p:spPr>
          <a:xfrm>
            <a:off x="-3698" y="3309579"/>
            <a:ext cx="12195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2.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9" name="Group 268"/>
          <p:cNvGrpSpPr/>
          <p:nvPr/>
        </p:nvGrpSpPr>
        <p:grpSpPr>
          <a:xfrm>
            <a:off x="-500550" y="107150"/>
            <a:ext cx="12665581" cy="1821742"/>
            <a:chOff x="-500550" y="3917151"/>
            <a:chExt cx="12665581" cy="1821742"/>
          </a:xfrm>
        </p:grpSpPr>
        <p:sp>
          <p:nvSpPr>
            <p:cNvPr id="270" name="Rectangle 269"/>
            <p:cNvSpPr/>
            <p:nvPr/>
          </p:nvSpPr>
          <p:spPr>
            <a:xfrm>
              <a:off x="214416" y="4011861"/>
              <a:ext cx="11743049" cy="16209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71" name="Group 270"/>
            <p:cNvGrpSpPr/>
            <p:nvPr/>
          </p:nvGrpSpPr>
          <p:grpSpPr>
            <a:xfrm>
              <a:off x="751561" y="4990265"/>
              <a:ext cx="2540759" cy="635954"/>
              <a:chOff x="682287" y="994280"/>
              <a:chExt cx="2461416" cy="635954"/>
            </a:xfrm>
          </p:grpSpPr>
          <p:cxnSp>
            <p:nvCxnSpPr>
              <p:cNvPr id="314" name="Straight Connector 313"/>
              <p:cNvCxnSpPr/>
              <p:nvPr/>
            </p:nvCxnSpPr>
            <p:spPr>
              <a:xfrm>
                <a:off x="1774221" y="1237757"/>
                <a:ext cx="3234" cy="39102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682287" y="141793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>
                <a:off x="962023" y="1417926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1229865" y="1417931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>
                <a:off x="1503650" y="1417925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3143703" y="994280"/>
                <a:ext cx="0" cy="6344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>
                <a:off x="2057182" y="1417929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2336919" y="1417923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2604760" y="1417928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>
                <a:off x="2878546" y="141792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2" name="Straight Connector 271"/>
            <p:cNvCxnSpPr/>
            <p:nvPr/>
          </p:nvCxnSpPr>
          <p:spPr>
            <a:xfrm>
              <a:off x="486962" y="510439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TextBox 272"/>
            <p:cNvSpPr txBox="1"/>
            <p:nvPr/>
          </p:nvSpPr>
          <p:spPr>
            <a:xfrm>
              <a:off x="301169" y="419467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3094524" y="419366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5905346" y="419432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8713217" y="419331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11513556" y="419449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569688" y="4931982"/>
              <a:ext cx="2643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0.5 inch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1993273" y="3955883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4724365" y="395000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10625032" y="3917151"/>
              <a:ext cx="1539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82" name="Straight Connector 281"/>
            <p:cNvCxnSpPr/>
            <p:nvPr/>
          </p:nvCxnSpPr>
          <p:spPr>
            <a:xfrm>
              <a:off x="4686821" y="5232245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>
              <a:off x="3559689" y="541242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3848442" y="541241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4124918" y="541241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4407528" y="54124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6100448" y="498876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4978903" y="541241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5267658" y="541241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5544132" y="541241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5826744" y="54124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>
              <a:off x="7488745" y="5233338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6361613" y="54135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6650366" y="541350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6926842" y="541351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7209452" y="541350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8902372" y="4989861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7780827" y="54135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8069582" y="541350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>
              <a:off x="8346056" y="541350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8628668" y="541350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10292443" y="5230567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9165311" y="541074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9454064" y="541073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9730540" y="541074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10013150" y="5410735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>
              <a:off x="11706070" y="4987090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10584525" y="541073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10873280" y="541073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11149754" y="5410738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11432366" y="541073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TextBox 311"/>
            <p:cNvSpPr txBox="1"/>
            <p:nvPr/>
          </p:nvSpPr>
          <p:spPr>
            <a:xfrm>
              <a:off x="-500550" y="395588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7578396" y="3950001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2" name="TextBox 50"/>
          <p:cNvSpPr txBox="1"/>
          <p:nvPr/>
        </p:nvSpPr>
        <p:spPr>
          <a:xfrm>
            <a:off x="-3699" y="454263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79679" y="1906052"/>
            <a:ext cx="7009066" cy="74814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63924" y="1879919"/>
            <a:ext cx="9828520" cy="817474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493670" y="1008958"/>
            <a:ext cx="7009526" cy="1832587"/>
            <a:chOff x="414436" y="499366"/>
            <a:chExt cx="5612716" cy="1832587"/>
          </a:xfrm>
        </p:grpSpPr>
        <p:cxnSp>
          <p:nvCxnSpPr>
            <p:cNvPr id="66" name="Straight Connector 65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6024266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938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200" decel="2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81481E-6 L 0.58437 -0.00208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19" y="-116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62" grpId="0"/>
      <p:bldP spid="63" grpId="0" animBg="1"/>
      <p:bldP spid="64" grpId="0" animBg="1"/>
      <p:bldP spid="64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Box 50"/>
          <p:cNvSpPr txBox="1"/>
          <p:nvPr/>
        </p:nvSpPr>
        <p:spPr>
          <a:xfrm>
            <a:off x="-3698" y="3309579"/>
            <a:ext cx="12195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9" name="Group 268"/>
          <p:cNvGrpSpPr/>
          <p:nvPr/>
        </p:nvGrpSpPr>
        <p:grpSpPr>
          <a:xfrm>
            <a:off x="-500550" y="107150"/>
            <a:ext cx="12665581" cy="1821742"/>
            <a:chOff x="-500550" y="3917151"/>
            <a:chExt cx="12665581" cy="1821742"/>
          </a:xfrm>
        </p:grpSpPr>
        <p:sp>
          <p:nvSpPr>
            <p:cNvPr id="270" name="Rectangle 269"/>
            <p:cNvSpPr/>
            <p:nvPr/>
          </p:nvSpPr>
          <p:spPr>
            <a:xfrm>
              <a:off x="214416" y="4011861"/>
              <a:ext cx="11743049" cy="16209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71" name="Group 270"/>
            <p:cNvGrpSpPr/>
            <p:nvPr/>
          </p:nvGrpSpPr>
          <p:grpSpPr>
            <a:xfrm>
              <a:off x="751561" y="4990265"/>
              <a:ext cx="2540759" cy="635954"/>
              <a:chOff x="682287" y="994280"/>
              <a:chExt cx="2461416" cy="635954"/>
            </a:xfrm>
          </p:grpSpPr>
          <p:cxnSp>
            <p:nvCxnSpPr>
              <p:cNvPr id="314" name="Straight Connector 313"/>
              <p:cNvCxnSpPr/>
              <p:nvPr/>
            </p:nvCxnSpPr>
            <p:spPr>
              <a:xfrm>
                <a:off x="1774221" y="1237757"/>
                <a:ext cx="3234" cy="39102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682287" y="141793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>
                <a:off x="962023" y="1417926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1229865" y="1417931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>
                <a:off x="1503650" y="1417925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3143703" y="994280"/>
                <a:ext cx="0" cy="6344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>
                <a:off x="2057182" y="1417929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2336919" y="1417923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2604760" y="1417928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>
                <a:off x="2878546" y="141792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2" name="Straight Connector 271"/>
            <p:cNvCxnSpPr/>
            <p:nvPr/>
          </p:nvCxnSpPr>
          <p:spPr>
            <a:xfrm>
              <a:off x="486962" y="510439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TextBox 272"/>
            <p:cNvSpPr txBox="1"/>
            <p:nvPr/>
          </p:nvSpPr>
          <p:spPr>
            <a:xfrm>
              <a:off x="301169" y="419467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3094524" y="419366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5905346" y="419432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8713217" y="419331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11513556" y="419449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569688" y="4931982"/>
              <a:ext cx="2643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0.5 inch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1993273" y="3955883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4724365" y="395000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10625032" y="3917151"/>
              <a:ext cx="1539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82" name="Straight Connector 281"/>
            <p:cNvCxnSpPr/>
            <p:nvPr/>
          </p:nvCxnSpPr>
          <p:spPr>
            <a:xfrm>
              <a:off x="4686821" y="5232245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>
              <a:off x="3559689" y="541242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3848442" y="541241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4124918" y="541241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4407528" y="54124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6100448" y="498876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4978903" y="541241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5267658" y="541241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5544132" y="541241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5826744" y="54124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>
              <a:off x="7488745" y="5233338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6361613" y="54135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6650366" y="541350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6926842" y="541351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7209452" y="541350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8902372" y="4989861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7780827" y="54135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8069582" y="541350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>
              <a:off x="8346056" y="541350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8628668" y="541350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10292443" y="5230567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9165311" y="541074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9454064" y="541073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9730540" y="541074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10013150" y="5410735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>
              <a:off x="11706070" y="4987090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10584525" y="541073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10873280" y="541073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11149754" y="5410738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11432366" y="541073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TextBox 311"/>
            <p:cNvSpPr txBox="1"/>
            <p:nvPr/>
          </p:nvSpPr>
          <p:spPr>
            <a:xfrm>
              <a:off x="-500550" y="395588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7578396" y="3950001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2" name="TextBox 50"/>
          <p:cNvSpPr txBox="1"/>
          <p:nvPr/>
        </p:nvSpPr>
        <p:spPr>
          <a:xfrm>
            <a:off x="-3699" y="454263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79679" y="2048460"/>
            <a:ext cx="9812764" cy="18663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63924" y="1922789"/>
            <a:ext cx="9828520" cy="817474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493670" y="1008958"/>
            <a:ext cx="9806056" cy="1832587"/>
            <a:chOff x="414436" y="499366"/>
            <a:chExt cx="5612716" cy="1832587"/>
          </a:xfrm>
        </p:grpSpPr>
        <p:cxnSp>
          <p:nvCxnSpPr>
            <p:cNvPr id="66" name="Straight Connector 65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6024266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116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200" decel="2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79 -4.81481E-6 L 0.81523 0.00325 " pathEditMode="relative" rAng="0" ptsTypes="AA">
                                      <p:cBhvr>
                                        <p:cTn id="35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72" y="162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62" grpId="0"/>
      <p:bldP spid="63" grpId="0" animBg="1"/>
      <p:bldP spid="64" grpId="0" animBg="1"/>
      <p:bldP spid="64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Box 50"/>
          <p:cNvSpPr txBox="1"/>
          <p:nvPr/>
        </p:nvSpPr>
        <p:spPr>
          <a:xfrm>
            <a:off x="-3698" y="3309579"/>
            <a:ext cx="12195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১.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আঁকবো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9" name="Group 268"/>
          <p:cNvGrpSpPr/>
          <p:nvPr/>
        </p:nvGrpSpPr>
        <p:grpSpPr>
          <a:xfrm>
            <a:off x="-500550" y="107150"/>
            <a:ext cx="12665581" cy="1821742"/>
            <a:chOff x="-500550" y="3917151"/>
            <a:chExt cx="12665581" cy="1821742"/>
          </a:xfrm>
        </p:grpSpPr>
        <p:sp>
          <p:nvSpPr>
            <p:cNvPr id="270" name="Rectangle 269"/>
            <p:cNvSpPr/>
            <p:nvPr/>
          </p:nvSpPr>
          <p:spPr>
            <a:xfrm>
              <a:off x="214416" y="4011861"/>
              <a:ext cx="11743049" cy="162098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71" name="Group 270"/>
            <p:cNvGrpSpPr/>
            <p:nvPr/>
          </p:nvGrpSpPr>
          <p:grpSpPr>
            <a:xfrm>
              <a:off x="751561" y="4990265"/>
              <a:ext cx="2540759" cy="635954"/>
              <a:chOff x="682287" y="994280"/>
              <a:chExt cx="2461416" cy="635954"/>
            </a:xfrm>
          </p:grpSpPr>
          <p:cxnSp>
            <p:nvCxnSpPr>
              <p:cNvPr id="314" name="Straight Connector 313"/>
              <p:cNvCxnSpPr/>
              <p:nvPr/>
            </p:nvCxnSpPr>
            <p:spPr>
              <a:xfrm>
                <a:off x="1774221" y="1237757"/>
                <a:ext cx="3234" cy="39102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682287" y="141793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>
                <a:off x="962023" y="1417926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1229865" y="1417931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>
                <a:off x="1503650" y="1417925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3143703" y="994280"/>
                <a:ext cx="0" cy="63449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>
                <a:off x="2057182" y="1417929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2336919" y="1417923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>
                <a:off x="2604760" y="1417928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>
                <a:off x="2878546" y="1417922"/>
                <a:ext cx="1610" cy="21230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2" name="Straight Connector 271"/>
            <p:cNvCxnSpPr/>
            <p:nvPr/>
          </p:nvCxnSpPr>
          <p:spPr>
            <a:xfrm>
              <a:off x="486962" y="510439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TextBox 272"/>
            <p:cNvSpPr txBox="1"/>
            <p:nvPr/>
          </p:nvSpPr>
          <p:spPr>
            <a:xfrm>
              <a:off x="301169" y="419467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3094524" y="419366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5905346" y="419432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8713217" y="4193316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11513556" y="4194498"/>
              <a:ext cx="38363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569688" y="4931982"/>
              <a:ext cx="2643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0.5 inch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1993273" y="3955883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4724365" y="395000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10625032" y="3917151"/>
              <a:ext cx="1539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82" name="Straight Connector 281"/>
            <p:cNvCxnSpPr/>
            <p:nvPr/>
          </p:nvCxnSpPr>
          <p:spPr>
            <a:xfrm>
              <a:off x="4686821" y="5232245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>
              <a:off x="3559689" y="541242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3848442" y="541241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4124918" y="541241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4407528" y="54124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6100448" y="4988768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4978903" y="541241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5267658" y="541241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5544132" y="541241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5826744" y="54124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>
              <a:off x="7488745" y="5233338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>
              <a:off x="6361613" y="541351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>
              <a:off x="6650366" y="5413507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6926842" y="541351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7209452" y="541350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8902372" y="4989861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7780827" y="5413510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8069582" y="5413504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>
              <a:off x="8346056" y="541350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8628668" y="541350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>
              <a:off x="10292443" y="5230567"/>
              <a:ext cx="3338" cy="3910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9165311" y="541074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9454064" y="5410736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9730540" y="5410741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>
              <a:off x="10013150" y="5410735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>
              <a:off x="11706070" y="4987090"/>
              <a:ext cx="0" cy="6344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>
              <a:off x="10584525" y="5410739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10873280" y="5410733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11149754" y="5410738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>
              <a:off x="11432366" y="5410732"/>
              <a:ext cx="1662" cy="2123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" name="TextBox 311"/>
            <p:cNvSpPr txBox="1"/>
            <p:nvPr/>
          </p:nvSpPr>
          <p:spPr>
            <a:xfrm>
              <a:off x="-500550" y="3955880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7578396" y="3950001"/>
              <a:ext cx="26431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inch</a:t>
              </a:r>
              <a:endPara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2" name="TextBox 50"/>
          <p:cNvSpPr txBox="1"/>
          <p:nvPr/>
        </p:nvSpPr>
        <p:spPr>
          <a:xfrm>
            <a:off x="-3699" y="454263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ইঞ্চি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79679" y="1874289"/>
            <a:ext cx="4207142" cy="1659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63924" y="1864733"/>
            <a:ext cx="9828520" cy="817474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3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 rot="10800000">
            <a:off x="-409967" y="1745475"/>
            <a:ext cx="5180530" cy="9625964"/>
            <a:chOff x="3052841" y="559692"/>
            <a:chExt cx="3533938" cy="6324155"/>
          </a:xfrm>
        </p:grpSpPr>
        <p:grpSp>
          <p:nvGrpSpPr>
            <p:cNvPr id="69" name="Group 68"/>
            <p:cNvGrpSpPr/>
            <p:nvPr/>
          </p:nvGrpSpPr>
          <p:grpSpPr>
            <a:xfrm>
              <a:off x="3052841" y="1444668"/>
              <a:ext cx="751303" cy="5388378"/>
              <a:chOff x="3221116" y="1105849"/>
              <a:chExt cx="751303" cy="5388378"/>
            </a:xfrm>
          </p:grpSpPr>
          <p:sp>
            <p:nvSpPr>
              <p:cNvPr id="81" name="Rectangle 80"/>
              <p:cNvSpPr/>
              <p:nvPr/>
            </p:nvSpPr>
            <p:spPr>
              <a:xfrm rot="6055195" flipV="1">
                <a:off x="1423072" y="3421530"/>
                <a:ext cx="4865028" cy="23366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1270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Isosceles Triangle 81"/>
              <p:cNvSpPr/>
              <p:nvPr/>
            </p:nvSpPr>
            <p:spPr>
              <a:xfrm rot="11449081">
                <a:off x="3221116" y="5925416"/>
                <a:ext cx="217288" cy="568811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rgbClr val="FF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1270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4627805" y="1462167"/>
              <a:ext cx="1958974" cy="5421680"/>
              <a:chOff x="4627805" y="1462167"/>
              <a:chExt cx="1958974" cy="5421680"/>
            </a:xfrm>
          </p:grpSpPr>
          <p:sp>
            <p:nvSpPr>
              <p:cNvPr id="74" name="Rectangle 73"/>
              <p:cNvSpPr/>
              <p:nvPr/>
            </p:nvSpPr>
            <p:spPr>
              <a:xfrm rot="4727338" flipV="1">
                <a:off x="2819791" y="3270181"/>
                <a:ext cx="3863260" cy="24723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1270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 rot="20268561">
                <a:off x="5070286" y="3239383"/>
                <a:ext cx="841132" cy="3644464"/>
                <a:chOff x="3515533" y="2610480"/>
                <a:chExt cx="396787" cy="4151014"/>
              </a:xfrm>
            </p:grpSpPr>
            <p:sp>
              <p:nvSpPr>
                <p:cNvPr id="79" name="Rectangle 78"/>
                <p:cNvSpPr/>
                <p:nvPr/>
              </p:nvSpPr>
              <p:spPr>
                <a:xfrm rot="6055195" flipV="1">
                  <a:off x="2122163" y="4166971"/>
                  <a:ext cx="3346647" cy="233666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  <a:softEdge rad="12700"/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Isosceles Triangle 79"/>
                <p:cNvSpPr/>
                <p:nvPr/>
              </p:nvSpPr>
              <p:spPr>
                <a:xfrm rot="11449081">
                  <a:off x="3515533" y="5920698"/>
                  <a:ext cx="222349" cy="840796"/>
                </a:xfrm>
                <a:prstGeom prst="triangl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rgbClr val="FF0000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  <a:softEdge rad="12700"/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75"/>
              <p:cNvGrpSpPr/>
              <p:nvPr/>
            </p:nvGrpSpPr>
            <p:grpSpPr>
              <a:xfrm>
                <a:off x="5002428" y="4795583"/>
                <a:ext cx="1584351" cy="935552"/>
                <a:chOff x="5002428" y="4795583"/>
                <a:chExt cx="1584351" cy="935552"/>
              </a:xfrm>
            </p:grpSpPr>
            <p:sp>
              <p:nvSpPr>
                <p:cNvPr id="77" name="Rounded Rectangle 76"/>
                <p:cNvSpPr/>
                <p:nvPr/>
              </p:nvSpPr>
              <p:spPr>
                <a:xfrm>
                  <a:off x="5002428" y="4877492"/>
                  <a:ext cx="1584351" cy="74422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  <a:softEdge rad="12700"/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rot="738266">
                  <a:off x="5421734" y="4795583"/>
                  <a:ext cx="872552" cy="935552"/>
                </a:xfrm>
                <a:prstGeom prst="arc">
                  <a:avLst>
                    <a:gd name="adj1" fmla="val 15012356"/>
                    <a:gd name="adj2" fmla="val 3922135"/>
                  </a:avLst>
                </a:prstGeom>
                <a:ln w="1174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1" name="Group 70"/>
            <p:cNvGrpSpPr/>
            <p:nvPr/>
          </p:nvGrpSpPr>
          <p:grpSpPr>
            <a:xfrm>
              <a:off x="3922709" y="559692"/>
              <a:ext cx="682610" cy="1772505"/>
              <a:chOff x="6728398" y="393934"/>
              <a:chExt cx="682610" cy="1772505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6728398" y="1132140"/>
                <a:ext cx="682610" cy="103429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3175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ounded Rectangle 72"/>
              <p:cNvSpPr/>
              <p:nvPr/>
            </p:nvSpPr>
            <p:spPr>
              <a:xfrm>
                <a:off x="6948946" y="393934"/>
                <a:ext cx="241513" cy="952593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493670" y="1008958"/>
            <a:ext cx="4196358" cy="1832587"/>
            <a:chOff x="414436" y="499366"/>
            <a:chExt cx="5612716" cy="1832587"/>
          </a:xfrm>
        </p:grpSpPr>
        <p:cxnSp>
          <p:nvCxnSpPr>
            <p:cNvPr id="84" name="Straight Connector 83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6024266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630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200" decel="2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79 -1.48148E-6 L 0.81523 0.00324 " pathEditMode="relative" rAng="0" ptsTypes="AA">
                                      <p:cBhvr>
                                        <p:cTn id="49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72" y="162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62" grpId="0"/>
      <p:bldP spid="63" grpId="0" animBg="1"/>
      <p:bldP spid="64" grpId="0" animBg="1"/>
      <p:bldP spid="64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728464" y="841829"/>
            <a:ext cx="2757937" cy="4969620"/>
            <a:chOff x="3062292" y="559692"/>
            <a:chExt cx="3524487" cy="6325814"/>
          </a:xfrm>
        </p:grpSpPr>
        <p:grpSp>
          <p:nvGrpSpPr>
            <p:cNvPr id="11" name="Group 10"/>
            <p:cNvGrpSpPr/>
            <p:nvPr/>
          </p:nvGrpSpPr>
          <p:grpSpPr>
            <a:xfrm>
              <a:off x="3062292" y="1444668"/>
              <a:ext cx="741852" cy="5388378"/>
              <a:chOff x="3230567" y="1105849"/>
              <a:chExt cx="741852" cy="5388378"/>
            </a:xfrm>
          </p:grpSpPr>
          <p:sp>
            <p:nvSpPr>
              <p:cNvPr id="2" name="Rectangle 1"/>
              <p:cNvSpPr/>
              <p:nvPr/>
            </p:nvSpPr>
            <p:spPr>
              <a:xfrm rot="6055195" flipV="1">
                <a:off x="1423072" y="3421530"/>
                <a:ext cx="4865028" cy="23366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1270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Isosceles Triangle 3"/>
              <p:cNvSpPr/>
              <p:nvPr/>
            </p:nvSpPr>
            <p:spPr>
              <a:xfrm rot="11449081">
                <a:off x="3230567" y="5925416"/>
                <a:ext cx="217288" cy="568811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rgbClr val="FF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1270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627805" y="1462167"/>
              <a:ext cx="1958974" cy="5423339"/>
              <a:chOff x="4627805" y="1462167"/>
              <a:chExt cx="1958974" cy="5423339"/>
            </a:xfrm>
          </p:grpSpPr>
          <p:sp>
            <p:nvSpPr>
              <p:cNvPr id="3" name="Rectangle 2"/>
              <p:cNvSpPr/>
              <p:nvPr/>
            </p:nvSpPr>
            <p:spPr>
              <a:xfrm rot="4727338" flipV="1">
                <a:off x="2819791" y="3270181"/>
                <a:ext cx="3863260" cy="24723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1270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 rot="20268561">
                <a:off x="5079360" y="3237604"/>
                <a:ext cx="832381" cy="3647902"/>
                <a:chOff x="3519661" y="2610480"/>
                <a:chExt cx="392659" cy="4154930"/>
              </a:xfrm>
            </p:grpSpPr>
            <p:sp>
              <p:nvSpPr>
                <p:cNvPr id="16" name="Rectangle 15"/>
                <p:cNvSpPr/>
                <p:nvPr/>
              </p:nvSpPr>
              <p:spPr>
                <a:xfrm rot="6055195" flipV="1">
                  <a:off x="2122163" y="4166971"/>
                  <a:ext cx="3346647" cy="233666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  <a:softEdge rad="12700"/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Isosceles Triangle 16"/>
                <p:cNvSpPr/>
                <p:nvPr/>
              </p:nvSpPr>
              <p:spPr>
                <a:xfrm rot="11449081">
                  <a:off x="3519661" y="5924614"/>
                  <a:ext cx="222349" cy="840796"/>
                </a:xfrm>
                <a:prstGeom prst="triangl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rgbClr val="FF0000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  <a:softEdge rad="12700"/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5002428" y="4795583"/>
                <a:ext cx="1584351" cy="935552"/>
                <a:chOff x="5002428" y="4795583"/>
                <a:chExt cx="1584351" cy="935552"/>
              </a:xfrm>
            </p:grpSpPr>
            <p:sp>
              <p:nvSpPr>
                <p:cNvPr id="18" name="Rounded Rectangle 17"/>
                <p:cNvSpPr/>
                <p:nvPr/>
              </p:nvSpPr>
              <p:spPr>
                <a:xfrm>
                  <a:off x="5002428" y="4877492"/>
                  <a:ext cx="1584351" cy="74422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  <a:softEdge rad="12700"/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rot="738266">
                  <a:off x="5421734" y="4795583"/>
                  <a:ext cx="872552" cy="935552"/>
                </a:xfrm>
                <a:prstGeom prst="arc">
                  <a:avLst>
                    <a:gd name="adj1" fmla="val 15012356"/>
                    <a:gd name="adj2" fmla="val 3922135"/>
                  </a:avLst>
                </a:prstGeom>
                <a:ln w="1174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" name="Group 21"/>
            <p:cNvGrpSpPr/>
            <p:nvPr/>
          </p:nvGrpSpPr>
          <p:grpSpPr>
            <a:xfrm>
              <a:off x="3922709" y="559692"/>
              <a:ext cx="682610" cy="1772505"/>
              <a:chOff x="6728398" y="393934"/>
              <a:chExt cx="682610" cy="1772505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728398" y="1132140"/>
                <a:ext cx="682610" cy="1034299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  <a:softEdge rad="31750"/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6948946" y="393934"/>
                <a:ext cx="241513" cy="952593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FF0000"/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1239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143252"/>
            <a:ext cx="12191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মিলিমিটার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স্কেল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করবো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মিলিমিটার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কে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লেখা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মি.মি.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97421" y="77192"/>
            <a:ext cx="12054886" cy="1536180"/>
            <a:chOff x="-97421" y="49482"/>
            <a:chExt cx="12054886" cy="1536180"/>
          </a:xfrm>
        </p:grpSpPr>
        <p:grpSp>
          <p:nvGrpSpPr>
            <p:cNvPr id="4" name="Group 3"/>
            <p:cNvGrpSpPr/>
            <p:nvPr/>
          </p:nvGrpSpPr>
          <p:grpSpPr>
            <a:xfrm>
              <a:off x="208810" y="49482"/>
              <a:ext cx="11748655" cy="1536180"/>
              <a:chOff x="339436" y="180109"/>
              <a:chExt cx="11748655" cy="153618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16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93" name="Straight Connector 9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570522" y="693700"/>
                <a:ext cx="10681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</a:p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116117" y="301642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-97421" y="74211"/>
              <a:ext cx="106818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79308" y="171180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82832" y="17310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765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814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736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7220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673926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76930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86785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793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5" name="Group 704"/>
          <p:cNvGrpSpPr/>
          <p:nvPr/>
        </p:nvGrpSpPr>
        <p:grpSpPr>
          <a:xfrm>
            <a:off x="-97421" y="104902"/>
            <a:ext cx="12054886" cy="1536180"/>
            <a:chOff x="-97421" y="49482"/>
            <a:chExt cx="12054886" cy="1536180"/>
          </a:xfrm>
        </p:grpSpPr>
        <p:grpSp>
          <p:nvGrpSpPr>
            <p:cNvPr id="706" name="Group 705"/>
            <p:cNvGrpSpPr/>
            <p:nvPr/>
          </p:nvGrpSpPr>
          <p:grpSpPr>
            <a:xfrm>
              <a:off x="208810" y="49482"/>
              <a:ext cx="11748655" cy="1536180"/>
              <a:chOff x="339436" y="180109"/>
              <a:chExt cx="11748655" cy="1536180"/>
            </a:xfrm>
          </p:grpSpPr>
          <p:sp>
            <p:nvSpPr>
              <p:cNvPr id="717" name="Rectangle 716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18" name="Straight Connector 717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9" name="Group 718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25" name="Straight Connector 82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6" name="Straight Connector 82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7" name="Straight Connector 82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8" name="Straight Connector 82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9" name="Straight Connector 82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0" name="Straight Connector 82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1" name="Straight Connector 83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2" name="Straight Connector 83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3" name="Straight Connector 83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4" name="Straight Connector 83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0" name="Group 719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15" name="Straight Connector 81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6" name="Straight Connector 81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7" name="Straight Connector 81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8" name="Straight Connector 81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9" name="Straight Connector 81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0" name="Straight Connector 81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1" name="Straight Connector 82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2" name="Straight Connector 82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3" name="Straight Connector 82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4" name="Straight Connector 82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1" name="Group 720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05" name="Straight Connector 80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6" name="Straight Connector 80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7" name="Straight Connector 80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8" name="Straight Connector 80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9" name="Straight Connector 80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0" name="Straight Connector 80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1" name="Straight Connector 81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2" name="Straight Connector 81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3" name="Straight Connector 81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4" name="Straight Connector 81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2" name="Group 721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95" name="Straight Connector 79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6" name="Straight Connector 79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7" name="Straight Connector 79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8" name="Straight Connector 79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9" name="Straight Connector 79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0" name="Straight Connector 79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1" name="Straight Connector 80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2" name="Straight Connector 80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3" name="Straight Connector 80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4" name="Straight Connector 80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3" name="Group 722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85" name="Straight Connector 78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6" name="Straight Connector 78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7" name="Straight Connector 78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8" name="Straight Connector 78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9" name="Straight Connector 78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0" name="Straight Connector 78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1" name="Straight Connector 79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2" name="Straight Connector 79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3" name="Straight Connector 79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4" name="Straight Connector 79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4" name="Group 723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75" name="Straight Connector 77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" name="Straight Connector 77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" name="Straight Connector 77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8" name="Straight Connector 77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9" name="Straight Connector 77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0" name="Straight Connector 77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1" name="Straight Connector 78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2" name="Straight Connector 78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3" name="Straight Connector 78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4" name="Straight Connector 78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5" name="Group 724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65" name="Straight Connector 76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6" name="Straight Connector 76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7" name="Straight Connector 76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8" name="Straight Connector 76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9" name="Straight Connector 76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0" name="Straight Connector 76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1" name="Straight Connector 77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2" name="Straight Connector 77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3" name="Straight Connector 77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" name="Straight Connector 77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6" name="Group 725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55" name="Straight Connector 75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" name="Straight Connector 75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" name="Straight Connector 75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" name="Straight Connector 75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9" name="Straight Connector 75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0" name="Straight Connector 75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1" name="Straight Connector 76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2" name="Straight Connector 76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3" name="Straight Connector 76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4" name="Straight Connector 76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7" name="Group 726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45" name="Straight Connector 74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6" name="Straight Connector 74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7" name="Straight Connector 74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8" name="Straight Connector 74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9" name="Straight Connector 74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" name="Straight Connector 74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" name="Straight Connector 75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" name="Straight Connector 75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" name="Straight Connector 75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" name="Straight Connector 75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8" name="Group 727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35" name="Straight Connector 73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6" name="Straight Connector 73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7" name="Straight Connector 73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8" name="Straight Connector 73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9" name="Straight Connector 73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0" name="Straight Connector 73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1" name="Straight Connector 74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2" name="Straight Connector 74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3" name="Straight Connector 74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4" name="Straight Connector 74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29" name="Straight Connector 728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0" name="Straight Connector 729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1" name="Straight Connector 730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2" name="Straight Connector 731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3" name="TextBox 732"/>
              <p:cNvSpPr txBox="1"/>
              <p:nvPr/>
            </p:nvSpPr>
            <p:spPr>
              <a:xfrm>
                <a:off x="570522" y="693700"/>
                <a:ext cx="10681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</a:p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4" name="TextBox 733"/>
              <p:cNvSpPr txBox="1"/>
              <p:nvPr/>
            </p:nvSpPr>
            <p:spPr>
              <a:xfrm>
                <a:off x="1116117" y="301642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07" name="TextBox 706"/>
            <p:cNvSpPr txBox="1"/>
            <p:nvPr/>
          </p:nvSpPr>
          <p:spPr>
            <a:xfrm>
              <a:off x="-97421" y="74211"/>
              <a:ext cx="106818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8" name="TextBox 707"/>
            <p:cNvSpPr txBox="1"/>
            <p:nvPr/>
          </p:nvSpPr>
          <p:spPr>
            <a:xfrm>
              <a:off x="2079308" y="171180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9" name="TextBox 708"/>
            <p:cNvSpPr txBox="1"/>
            <p:nvPr/>
          </p:nvSpPr>
          <p:spPr>
            <a:xfrm>
              <a:off x="3182832" y="17310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0" name="TextBox 709"/>
            <p:cNvSpPr txBox="1"/>
            <p:nvPr/>
          </p:nvSpPr>
          <p:spPr>
            <a:xfrm>
              <a:off x="42765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1" name="TextBox 710"/>
            <p:cNvSpPr txBox="1"/>
            <p:nvPr/>
          </p:nvSpPr>
          <p:spPr>
            <a:xfrm>
              <a:off x="53814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2" name="TextBox 711"/>
            <p:cNvSpPr txBox="1"/>
            <p:nvPr/>
          </p:nvSpPr>
          <p:spPr>
            <a:xfrm>
              <a:off x="64736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3" name="TextBox 712"/>
            <p:cNvSpPr txBox="1"/>
            <p:nvPr/>
          </p:nvSpPr>
          <p:spPr>
            <a:xfrm>
              <a:off x="757220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4" name="TextBox 713"/>
            <p:cNvSpPr txBox="1"/>
            <p:nvPr/>
          </p:nvSpPr>
          <p:spPr>
            <a:xfrm>
              <a:off x="8673926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5" name="TextBox 714"/>
            <p:cNvSpPr txBox="1"/>
            <p:nvPr/>
          </p:nvSpPr>
          <p:spPr>
            <a:xfrm>
              <a:off x="976930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6" name="TextBox 715"/>
            <p:cNvSpPr txBox="1"/>
            <p:nvPr/>
          </p:nvSpPr>
          <p:spPr>
            <a:xfrm>
              <a:off x="1086785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508079" y="2227683"/>
            <a:ext cx="4402191" cy="7481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৪০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মিলিমিটার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4436" y="499366"/>
            <a:ext cx="4398702" cy="1832587"/>
            <a:chOff x="414436" y="499366"/>
            <a:chExt cx="4398702" cy="1832587"/>
          </a:xfrm>
        </p:grpSpPr>
        <p:cxnSp>
          <p:nvCxnSpPr>
            <p:cNvPr id="134" name="Straight Connector 133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4810252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688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-0.0892 -0.0972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6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5" name="Group 704"/>
          <p:cNvGrpSpPr/>
          <p:nvPr/>
        </p:nvGrpSpPr>
        <p:grpSpPr>
          <a:xfrm>
            <a:off x="-97421" y="104902"/>
            <a:ext cx="12054886" cy="1536180"/>
            <a:chOff x="-97421" y="49482"/>
            <a:chExt cx="12054886" cy="1536180"/>
          </a:xfrm>
        </p:grpSpPr>
        <p:grpSp>
          <p:nvGrpSpPr>
            <p:cNvPr id="706" name="Group 705"/>
            <p:cNvGrpSpPr/>
            <p:nvPr/>
          </p:nvGrpSpPr>
          <p:grpSpPr>
            <a:xfrm>
              <a:off x="208810" y="49482"/>
              <a:ext cx="11748655" cy="1536180"/>
              <a:chOff x="339436" y="180109"/>
              <a:chExt cx="11748655" cy="1536180"/>
            </a:xfrm>
          </p:grpSpPr>
          <p:sp>
            <p:nvSpPr>
              <p:cNvPr id="717" name="Rectangle 716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18" name="Straight Connector 717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9" name="Group 718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25" name="Straight Connector 82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6" name="Straight Connector 82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7" name="Straight Connector 82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8" name="Straight Connector 82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9" name="Straight Connector 82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0" name="Straight Connector 82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1" name="Straight Connector 83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2" name="Straight Connector 83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3" name="Straight Connector 83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4" name="Straight Connector 83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0" name="Group 719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15" name="Straight Connector 81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6" name="Straight Connector 81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7" name="Straight Connector 81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8" name="Straight Connector 81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9" name="Straight Connector 81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0" name="Straight Connector 81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1" name="Straight Connector 82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2" name="Straight Connector 82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3" name="Straight Connector 82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4" name="Straight Connector 82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1" name="Group 720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05" name="Straight Connector 80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6" name="Straight Connector 80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7" name="Straight Connector 80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8" name="Straight Connector 80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9" name="Straight Connector 80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0" name="Straight Connector 80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1" name="Straight Connector 81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2" name="Straight Connector 81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3" name="Straight Connector 81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4" name="Straight Connector 81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2" name="Group 721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95" name="Straight Connector 79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6" name="Straight Connector 79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7" name="Straight Connector 79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8" name="Straight Connector 79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9" name="Straight Connector 79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0" name="Straight Connector 79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1" name="Straight Connector 80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2" name="Straight Connector 80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3" name="Straight Connector 80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4" name="Straight Connector 80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3" name="Group 722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85" name="Straight Connector 78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6" name="Straight Connector 78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7" name="Straight Connector 78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8" name="Straight Connector 78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9" name="Straight Connector 78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0" name="Straight Connector 78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1" name="Straight Connector 79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2" name="Straight Connector 79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3" name="Straight Connector 79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4" name="Straight Connector 79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4" name="Group 723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75" name="Straight Connector 77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" name="Straight Connector 77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" name="Straight Connector 77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8" name="Straight Connector 77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9" name="Straight Connector 77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0" name="Straight Connector 77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1" name="Straight Connector 78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2" name="Straight Connector 78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3" name="Straight Connector 78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4" name="Straight Connector 78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5" name="Group 724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65" name="Straight Connector 76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6" name="Straight Connector 76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7" name="Straight Connector 76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8" name="Straight Connector 76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9" name="Straight Connector 76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0" name="Straight Connector 76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1" name="Straight Connector 77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2" name="Straight Connector 77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3" name="Straight Connector 77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" name="Straight Connector 77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6" name="Group 725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55" name="Straight Connector 75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" name="Straight Connector 75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" name="Straight Connector 75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" name="Straight Connector 75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9" name="Straight Connector 75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0" name="Straight Connector 75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1" name="Straight Connector 76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2" name="Straight Connector 76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3" name="Straight Connector 76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4" name="Straight Connector 76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7" name="Group 726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45" name="Straight Connector 74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6" name="Straight Connector 74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7" name="Straight Connector 74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8" name="Straight Connector 74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9" name="Straight Connector 74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" name="Straight Connector 74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" name="Straight Connector 75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" name="Straight Connector 75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" name="Straight Connector 75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" name="Straight Connector 75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8" name="Group 727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35" name="Straight Connector 73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6" name="Straight Connector 73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7" name="Straight Connector 73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8" name="Straight Connector 73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9" name="Straight Connector 73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0" name="Straight Connector 73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1" name="Straight Connector 74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2" name="Straight Connector 74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3" name="Straight Connector 74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4" name="Straight Connector 74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29" name="Straight Connector 728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0" name="Straight Connector 729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1" name="Straight Connector 730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2" name="Straight Connector 731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3" name="TextBox 732"/>
              <p:cNvSpPr txBox="1"/>
              <p:nvPr/>
            </p:nvSpPr>
            <p:spPr>
              <a:xfrm>
                <a:off x="570522" y="693700"/>
                <a:ext cx="10681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</a:p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4" name="TextBox 733"/>
              <p:cNvSpPr txBox="1"/>
              <p:nvPr/>
            </p:nvSpPr>
            <p:spPr>
              <a:xfrm>
                <a:off x="1116117" y="301642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07" name="TextBox 706"/>
            <p:cNvSpPr txBox="1"/>
            <p:nvPr/>
          </p:nvSpPr>
          <p:spPr>
            <a:xfrm>
              <a:off x="-97421" y="74211"/>
              <a:ext cx="106818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8" name="TextBox 707"/>
            <p:cNvSpPr txBox="1"/>
            <p:nvPr/>
          </p:nvSpPr>
          <p:spPr>
            <a:xfrm>
              <a:off x="2079308" y="171180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9" name="TextBox 708"/>
            <p:cNvSpPr txBox="1"/>
            <p:nvPr/>
          </p:nvSpPr>
          <p:spPr>
            <a:xfrm>
              <a:off x="3182832" y="17310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0" name="TextBox 709"/>
            <p:cNvSpPr txBox="1"/>
            <p:nvPr/>
          </p:nvSpPr>
          <p:spPr>
            <a:xfrm>
              <a:off x="42765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1" name="TextBox 710"/>
            <p:cNvSpPr txBox="1"/>
            <p:nvPr/>
          </p:nvSpPr>
          <p:spPr>
            <a:xfrm>
              <a:off x="53814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2" name="TextBox 711"/>
            <p:cNvSpPr txBox="1"/>
            <p:nvPr/>
          </p:nvSpPr>
          <p:spPr>
            <a:xfrm>
              <a:off x="64736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3" name="TextBox 712"/>
            <p:cNvSpPr txBox="1"/>
            <p:nvPr/>
          </p:nvSpPr>
          <p:spPr>
            <a:xfrm>
              <a:off x="757220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4" name="TextBox 713"/>
            <p:cNvSpPr txBox="1"/>
            <p:nvPr/>
          </p:nvSpPr>
          <p:spPr>
            <a:xfrm>
              <a:off x="8673926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5" name="TextBox 714"/>
            <p:cNvSpPr txBox="1"/>
            <p:nvPr/>
          </p:nvSpPr>
          <p:spPr>
            <a:xfrm>
              <a:off x="976930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6" name="TextBox 715"/>
            <p:cNvSpPr txBox="1"/>
            <p:nvPr/>
          </p:nvSpPr>
          <p:spPr>
            <a:xfrm>
              <a:off x="1086785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508079" y="2227683"/>
            <a:ext cx="5613347" cy="4082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- 51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মি.মি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428724" y="499366"/>
            <a:ext cx="5598861" cy="1832587"/>
            <a:chOff x="414436" y="499366"/>
            <a:chExt cx="5598861" cy="1832587"/>
          </a:xfrm>
        </p:grpSpPr>
        <p:cxnSp>
          <p:nvCxnSpPr>
            <p:cNvPr id="135" name="Straight Connector 134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6010411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55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85185E-6 L -0.0892 -0.0972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6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5" name="Group 704"/>
          <p:cNvGrpSpPr/>
          <p:nvPr/>
        </p:nvGrpSpPr>
        <p:grpSpPr>
          <a:xfrm>
            <a:off x="-97421" y="104902"/>
            <a:ext cx="12054886" cy="1536180"/>
            <a:chOff x="-97421" y="49482"/>
            <a:chExt cx="12054886" cy="1536180"/>
          </a:xfrm>
        </p:grpSpPr>
        <p:grpSp>
          <p:nvGrpSpPr>
            <p:cNvPr id="706" name="Group 705"/>
            <p:cNvGrpSpPr/>
            <p:nvPr/>
          </p:nvGrpSpPr>
          <p:grpSpPr>
            <a:xfrm>
              <a:off x="208810" y="49482"/>
              <a:ext cx="11748655" cy="1536180"/>
              <a:chOff x="339436" y="180109"/>
              <a:chExt cx="11748655" cy="1536180"/>
            </a:xfrm>
          </p:grpSpPr>
          <p:sp>
            <p:nvSpPr>
              <p:cNvPr id="717" name="Rectangle 716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18" name="Straight Connector 717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9" name="Group 718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25" name="Straight Connector 82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6" name="Straight Connector 82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7" name="Straight Connector 82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8" name="Straight Connector 82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9" name="Straight Connector 82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0" name="Straight Connector 82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1" name="Straight Connector 83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2" name="Straight Connector 83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3" name="Straight Connector 83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4" name="Straight Connector 83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0" name="Group 719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15" name="Straight Connector 81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6" name="Straight Connector 81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7" name="Straight Connector 81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8" name="Straight Connector 81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9" name="Straight Connector 81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0" name="Straight Connector 81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1" name="Straight Connector 82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2" name="Straight Connector 82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3" name="Straight Connector 82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4" name="Straight Connector 82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1" name="Group 720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05" name="Straight Connector 80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6" name="Straight Connector 80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7" name="Straight Connector 80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8" name="Straight Connector 80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9" name="Straight Connector 80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0" name="Straight Connector 80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1" name="Straight Connector 81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2" name="Straight Connector 81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3" name="Straight Connector 81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4" name="Straight Connector 81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2" name="Group 721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95" name="Straight Connector 79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6" name="Straight Connector 79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7" name="Straight Connector 79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8" name="Straight Connector 79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9" name="Straight Connector 79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0" name="Straight Connector 79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1" name="Straight Connector 80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2" name="Straight Connector 80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3" name="Straight Connector 80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4" name="Straight Connector 80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3" name="Group 722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85" name="Straight Connector 78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6" name="Straight Connector 78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7" name="Straight Connector 78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8" name="Straight Connector 78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9" name="Straight Connector 78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0" name="Straight Connector 78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1" name="Straight Connector 79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2" name="Straight Connector 79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3" name="Straight Connector 79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4" name="Straight Connector 79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4" name="Group 723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75" name="Straight Connector 77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6" name="Straight Connector 77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7" name="Straight Connector 77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8" name="Straight Connector 77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9" name="Straight Connector 77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0" name="Straight Connector 77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1" name="Straight Connector 78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2" name="Straight Connector 78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3" name="Straight Connector 78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4" name="Straight Connector 78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5" name="Group 724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65" name="Straight Connector 76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6" name="Straight Connector 76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7" name="Straight Connector 76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8" name="Straight Connector 76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9" name="Straight Connector 76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0" name="Straight Connector 76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1" name="Straight Connector 77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2" name="Straight Connector 77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3" name="Straight Connector 77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4" name="Straight Connector 77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6" name="Group 725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55" name="Straight Connector 75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" name="Straight Connector 75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" name="Straight Connector 75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" name="Straight Connector 75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9" name="Straight Connector 75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0" name="Straight Connector 75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1" name="Straight Connector 76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2" name="Straight Connector 76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3" name="Straight Connector 76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4" name="Straight Connector 76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7" name="Group 726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45" name="Straight Connector 74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6" name="Straight Connector 74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7" name="Straight Connector 74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8" name="Straight Connector 74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9" name="Straight Connector 74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" name="Straight Connector 74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" name="Straight Connector 75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" name="Straight Connector 75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" name="Straight Connector 75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" name="Straight Connector 75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8" name="Group 727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35" name="Straight Connector 734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6" name="Straight Connector 735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7" name="Straight Connector 736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8" name="Straight Connector 737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9" name="Straight Connector 738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0" name="Straight Connector 739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1" name="Straight Connector 740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2" name="Straight Connector 741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3" name="Straight Connector 742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4" name="Straight Connector 743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29" name="Straight Connector 728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0" name="Straight Connector 729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1" name="Straight Connector 730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2" name="Straight Connector 731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3" name="TextBox 732"/>
              <p:cNvSpPr txBox="1"/>
              <p:nvPr/>
            </p:nvSpPr>
            <p:spPr>
              <a:xfrm>
                <a:off x="570522" y="693700"/>
                <a:ext cx="10681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</a:p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4" name="TextBox 733"/>
              <p:cNvSpPr txBox="1"/>
              <p:nvPr/>
            </p:nvSpPr>
            <p:spPr>
              <a:xfrm>
                <a:off x="1116117" y="301642"/>
                <a:ext cx="106818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</a:p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mm</a:t>
                </a:r>
                <a:endParaRPr 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07" name="TextBox 706"/>
            <p:cNvSpPr txBox="1"/>
            <p:nvPr/>
          </p:nvSpPr>
          <p:spPr>
            <a:xfrm>
              <a:off x="-97421" y="74211"/>
              <a:ext cx="106818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</a:t>
              </a:r>
            </a:p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8" name="TextBox 707"/>
            <p:cNvSpPr txBox="1"/>
            <p:nvPr/>
          </p:nvSpPr>
          <p:spPr>
            <a:xfrm>
              <a:off x="2079308" y="171180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9" name="TextBox 708"/>
            <p:cNvSpPr txBox="1"/>
            <p:nvPr/>
          </p:nvSpPr>
          <p:spPr>
            <a:xfrm>
              <a:off x="3182832" y="17310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0" name="TextBox 709"/>
            <p:cNvSpPr txBox="1"/>
            <p:nvPr/>
          </p:nvSpPr>
          <p:spPr>
            <a:xfrm>
              <a:off x="42765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1" name="TextBox 710"/>
            <p:cNvSpPr txBox="1"/>
            <p:nvPr/>
          </p:nvSpPr>
          <p:spPr>
            <a:xfrm>
              <a:off x="53814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2" name="TextBox 711"/>
            <p:cNvSpPr txBox="1"/>
            <p:nvPr/>
          </p:nvSpPr>
          <p:spPr>
            <a:xfrm>
              <a:off x="647365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3" name="TextBox 712"/>
            <p:cNvSpPr txBox="1"/>
            <p:nvPr/>
          </p:nvSpPr>
          <p:spPr>
            <a:xfrm>
              <a:off x="7572201" y="168019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4" name="TextBox 713"/>
            <p:cNvSpPr txBox="1"/>
            <p:nvPr/>
          </p:nvSpPr>
          <p:spPr>
            <a:xfrm>
              <a:off x="8673926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5" name="TextBox 714"/>
            <p:cNvSpPr txBox="1"/>
            <p:nvPr/>
          </p:nvSpPr>
          <p:spPr>
            <a:xfrm>
              <a:off x="976930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6" name="TextBox 715"/>
            <p:cNvSpPr txBox="1"/>
            <p:nvPr/>
          </p:nvSpPr>
          <p:spPr>
            <a:xfrm>
              <a:off x="10867851" y="171194"/>
              <a:ext cx="1068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100</a:t>
              </a:r>
            </a:p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mm</a:t>
              </a:r>
              <a:endPara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508079" y="2227683"/>
            <a:ext cx="7592192" cy="4082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50"/>
          <p:cNvSpPr txBox="1"/>
          <p:nvPr/>
        </p:nvSpPr>
        <p:spPr>
          <a:xfrm>
            <a:off x="-3698" y="3309579"/>
            <a:ext cx="12195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ফিতার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- 69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মি.মি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428724" y="499366"/>
            <a:ext cx="7570555" cy="1832587"/>
            <a:chOff x="414436" y="499366"/>
            <a:chExt cx="7570555" cy="1832587"/>
          </a:xfrm>
        </p:grpSpPr>
        <p:cxnSp>
          <p:nvCxnSpPr>
            <p:cNvPr id="135" name="Straight Connector 134"/>
            <p:cNvCxnSpPr/>
            <p:nvPr/>
          </p:nvCxnSpPr>
          <p:spPr>
            <a:xfrm flipH="1">
              <a:off x="414436" y="504134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7982105" y="499366"/>
              <a:ext cx="2886" cy="1827819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859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85185E-6 L -0.0892 -0.0972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6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Box 50"/>
          <p:cNvSpPr txBox="1"/>
          <p:nvPr/>
        </p:nvSpPr>
        <p:spPr>
          <a:xfrm>
            <a:off x="-3698" y="1980819"/>
            <a:ext cx="12195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সেন্টিমিটার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স্কেল 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" y="3143252"/>
            <a:ext cx="12191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cm- 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সেন্টিমিটার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সেন্টিমিটার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কে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লেখা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সে</a:t>
            </a:r>
            <a:r>
              <a:rPr lang="bn-IN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.মি.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-13153" y="132039"/>
            <a:ext cx="11970618" cy="1563486"/>
            <a:chOff x="-13153" y="2291021"/>
            <a:chExt cx="11970618" cy="1563486"/>
          </a:xfrm>
        </p:grpSpPr>
        <p:grpSp>
          <p:nvGrpSpPr>
            <p:cNvPr id="135" name="Group 134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138" name="Straight Connector 137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9" name="Group 138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59" name="Straight Connector 25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0" name="Group 139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49" name="Straight Connector 24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3" name="Straight Connector 25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4" name="Straight Connector 25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1" name="Group 140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39" name="Straight Connector 23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Straight Connector 24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" name="Group 141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Group 142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Connector 22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Group 143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5" name="Group 144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7" name="Group 146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8" name="Group 147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9" name="Straight Connector 148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TextBox 152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6" name="TextBox 135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75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143252"/>
            <a:ext cx="12191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সেন্টিমিটার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স্কেল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করবো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সেন্টিমিটার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কে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লেখা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সে</a:t>
            </a:r>
            <a:r>
              <a:rPr lang="bn-IN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.মি.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13153" y="132039"/>
            <a:ext cx="11970618" cy="1563486"/>
            <a:chOff x="-13153" y="2291021"/>
            <a:chExt cx="11970618" cy="1563486"/>
          </a:xfrm>
        </p:grpSpPr>
        <p:grpSp>
          <p:nvGrpSpPr>
            <p:cNvPr id="4" name="Group 3"/>
            <p:cNvGrpSpPr/>
            <p:nvPr/>
          </p:nvGrpSpPr>
          <p:grpSpPr>
            <a:xfrm>
              <a:off x="208810" y="2291021"/>
              <a:ext cx="11748655" cy="1563486"/>
              <a:chOff x="339436" y="152803"/>
              <a:chExt cx="11748655" cy="1563486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39436" y="180109"/>
                <a:ext cx="11748655" cy="14408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554182" y="1120544"/>
                <a:ext cx="0" cy="59574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oup 7"/>
              <p:cNvGrpSpPr/>
              <p:nvPr/>
            </p:nvGrpSpPr>
            <p:grpSpPr>
              <a:xfrm>
                <a:off x="664795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>
                <a:off x="1760181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2860339" y="1033457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/>
              <p:cNvGrpSpPr/>
              <p:nvPr/>
            </p:nvGrpSpPr>
            <p:grpSpPr>
              <a:xfrm>
                <a:off x="3955725" y="103345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98" name="Straight Connector 97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/>
              <p:cNvGrpSpPr/>
              <p:nvPr/>
            </p:nvGrpSpPr>
            <p:grpSpPr>
              <a:xfrm>
                <a:off x="5056124" y="103348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88" name="Straight Connector 87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/>
              <p:cNvGrpSpPr/>
              <p:nvPr/>
            </p:nvGrpSpPr>
            <p:grpSpPr>
              <a:xfrm>
                <a:off x="6151510" y="103348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/>
              <p:cNvGrpSpPr/>
              <p:nvPr/>
            </p:nvGrpSpPr>
            <p:grpSpPr>
              <a:xfrm>
                <a:off x="7252052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8352210" y="1033466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/>
              <p:cNvGrpSpPr/>
              <p:nvPr/>
            </p:nvGrpSpPr>
            <p:grpSpPr>
              <a:xfrm>
                <a:off x="9447596" y="103346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48" name="Straight Connector 47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oup 16"/>
              <p:cNvGrpSpPr/>
              <p:nvPr/>
            </p:nvGrpSpPr>
            <p:grpSpPr>
              <a:xfrm>
                <a:off x="10547995" y="1033495"/>
                <a:ext cx="984772" cy="595749"/>
                <a:chOff x="664795" y="1033457"/>
                <a:chExt cx="984772" cy="595749"/>
              </a:xfrm>
            </p:grpSpPr>
            <p:cxnSp>
              <p:nvCxnSpPr>
                <p:cNvPr id="38" name="Straight Connector 37"/>
                <p:cNvCxnSpPr/>
                <p:nvPr/>
              </p:nvCxnSpPr>
              <p:spPr>
                <a:xfrm>
                  <a:off x="1101660" y="1262064"/>
                  <a:ext cx="1294" cy="367142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664795" y="1429000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776713" y="1428995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883872" y="1428999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993409" y="1428994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1649567" y="1033457"/>
                  <a:ext cx="0" cy="59574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1214868" y="1428997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1326786" y="1428992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1433945" y="1428996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1543482" y="1428991"/>
                  <a:ext cx="644" cy="199336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" name="Straight Connector 17"/>
              <p:cNvCxnSpPr/>
              <p:nvPr/>
            </p:nvCxnSpPr>
            <p:spPr>
              <a:xfrm>
                <a:off x="11643381" y="1429037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1755299" y="1429032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1862458" y="1429036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1971995" y="1429031"/>
                <a:ext cx="644" cy="19933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478632" y="185734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573909" y="184485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669849" y="18530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765126" y="184053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874692" y="185511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969969" y="184262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065909" y="18507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8161186" y="183830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9260964" y="180748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0356241" y="179499"/>
                <a:ext cx="155039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1012323" y="180316"/>
                <a:ext cx="10463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6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</a:t>
                </a:r>
                <a:endParaRPr lang="en-US" sz="6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64751" y="1048670"/>
                <a:ext cx="106818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5mm</a:t>
                </a:r>
                <a:endParaRPr lang="en-US" sz="105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128863" y="17762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210178" y="170366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512177" y="177618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9914783" y="152803"/>
                <a:ext cx="10681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 c m</a:t>
                </a:r>
                <a:endParaRPr lang="en-US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-13153" y="2315837"/>
              <a:ext cx="1068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 c m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711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1236</Words>
  <Application>Microsoft Office PowerPoint</Application>
  <PresentationFormat>Widescreen</PresentationFormat>
  <Paragraphs>713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51</cp:revision>
  <dcterms:created xsi:type="dcterms:W3CDTF">2018-11-14T09:03:35Z</dcterms:created>
  <dcterms:modified xsi:type="dcterms:W3CDTF">2019-02-16T15:54:22Z</dcterms:modified>
</cp:coreProperties>
</file>