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x-wav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67" r:id="rId2"/>
    <p:sldId id="287" r:id="rId3"/>
    <p:sldId id="288" r:id="rId4"/>
    <p:sldId id="281" r:id="rId5"/>
    <p:sldId id="275" r:id="rId6"/>
    <p:sldId id="289" r:id="rId7"/>
    <p:sldId id="290" r:id="rId8"/>
    <p:sldId id="282" r:id="rId9"/>
    <p:sldId id="274" r:id="rId10"/>
    <p:sldId id="291" r:id="rId11"/>
    <p:sldId id="284" r:id="rId12"/>
    <p:sldId id="278" r:id="rId13"/>
    <p:sldId id="292" r:id="rId14"/>
    <p:sldId id="293" r:id="rId15"/>
    <p:sldId id="286" r:id="rId16"/>
    <p:sldId id="294" r:id="rId17"/>
    <p:sldId id="295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74936C-561E-4729-8466-FA2BA2E58015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3B9A9A-067A-4866-91F0-F867641686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7594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8501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87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896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018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593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622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9267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43550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682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79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5354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641BF-88C2-453D-88E9-D442616992A7}" type="datetimeFigureOut">
              <a:rPr lang="en-US" smtClean="0"/>
              <a:t>10/26/2019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1AB04E-B9D0-40B7-9318-7F056B924F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680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164059" y="-6752"/>
            <a:ext cx="16834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2"/>
          <p:cNvSpPr txBox="1"/>
          <p:nvPr/>
        </p:nvSpPr>
        <p:spPr>
          <a:xfrm>
            <a:off x="-73003" y="0"/>
            <a:ext cx="47259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Equal 21"/>
          <p:cNvSpPr/>
          <p:nvPr/>
        </p:nvSpPr>
        <p:spPr>
          <a:xfrm>
            <a:off x="4506554" y="166252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7" name="TextBox 52"/>
          <p:cNvSpPr txBox="1"/>
          <p:nvPr/>
        </p:nvSpPr>
        <p:spPr>
          <a:xfrm>
            <a:off x="7353009" y="-4"/>
            <a:ext cx="22092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 )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6673928" y="83121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8" name="TextBox 52"/>
          <p:cNvSpPr txBox="1"/>
          <p:nvPr/>
        </p:nvSpPr>
        <p:spPr>
          <a:xfrm>
            <a:off x="10525279" y="167983"/>
            <a:ext cx="1656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ivision 2"/>
          <p:cNvSpPr/>
          <p:nvPr/>
        </p:nvSpPr>
        <p:spPr>
          <a:xfrm>
            <a:off x="9398853" y="201539"/>
            <a:ext cx="663871" cy="636470"/>
          </a:xfrm>
          <a:prstGeom prst="mathDivide">
            <a:avLst>
              <a:gd name="adj1" fmla="val 19166"/>
              <a:gd name="adj2" fmla="val 4352"/>
              <a:gd name="adj3" fmla="val 12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19841" y="-13862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586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22" grpId="0" animBg="1"/>
      <p:bldP spid="27" grpId="0"/>
      <p:bldP spid="28" grpId="0" animBg="1"/>
      <p:bldP spid="38" grpId="0"/>
      <p:bldP spid="3" grpId="0" animBg="1"/>
      <p:bldP spid="48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76942" y="255815"/>
            <a:ext cx="11068050" cy="6305550"/>
            <a:chOff x="133350" y="-139205"/>
            <a:chExt cx="11911243" cy="702498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33350" y="60960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33350" y="9525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33350" y="166732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33350" y="113846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3350" y="2739569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3350" y="221070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3350" y="3821336"/>
              <a:ext cx="11906250" cy="0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3350" y="3277958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3350" y="4356551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33350" y="542879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33350" y="488541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3350" y="649922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3350" y="597036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33350" y="68491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8609" y="7653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171121" y="7574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686380" y="8379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201634" y="32206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716893" y="4025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239405" y="394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754664" y="475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277181" y="902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792440" y="983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14952" y="9752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830211" y="105567"/>
              <a:ext cx="9524" cy="6780211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345465" y="5397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860724" y="6202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383236" y="6123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7898495" y="6928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8413755" y="7575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8929014" y="8379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9451526" y="8300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9966785" y="91054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0482039" y="3946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0997298" y="4751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1519810" y="4672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2035069" y="54769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680094" y="2989436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8166" y="2964499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69754" y="-139205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79624" y="5747894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578059" y="468297"/>
            <a:ext cx="3403441" cy="23669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66845" y="946663"/>
            <a:ext cx="3318805" cy="189514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265742" y="1415665"/>
            <a:ext cx="3374610" cy="14278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601247" y="3089497"/>
            <a:ext cx="3400009" cy="27779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413063" y="3089497"/>
            <a:ext cx="3348769" cy="0"/>
          </a:xfrm>
          <a:prstGeom prst="straightConnector1">
            <a:avLst/>
          </a:prstGeom>
          <a:ln w="762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250755" y="3061855"/>
            <a:ext cx="3400911" cy="13787"/>
          </a:xfrm>
          <a:prstGeom prst="straightConnector1">
            <a:avLst/>
          </a:prstGeom>
          <a:ln w="762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393328" y="468297"/>
            <a:ext cx="23390" cy="2373513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2"/>
          <p:cNvSpPr txBox="1"/>
          <p:nvPr/>
        </p:nvSpPr>
        <p:spPr>
          <a:xfrm>
            <a:off x="1412524" y="5278579"/>
            <a:ext cx="4055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7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2"/>
          <p:cNvSpPr txBox="1"/>
          <p:nvPr/>
        </p:nvSpPr>
        <p:spPr>
          <a:xfrm>
            <a:off x="9212624" y="3588325"/>
            <a:ext cx="236154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9654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00013 0.1418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96296E-6 L -0.31185 0.2111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9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-0.66068 0.2819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34" y="1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6 L 0.6444 0.4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14" y="2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51" grpId="0"/>
      <p:bldP spid="5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52"/>
          <p:cNvSpPr txBox="1"/>
          <p:nvPr/>
        </p:nvSpPr>
        <p:spPr>
          <a:xfrm>
            <a:off x="-55419" y="110839"/>
            <a:ext cx="5916087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NikoshBAN" panose="02000000000000000000" pitchFamily="2" charset="0"/>
              </a:rPr>
              <a:t>⸫</a:t>
            </a:r>
            <a:r>
              <a:rPr lang="en-US" sz="66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আয়তের পরিসীমা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Equal 24"/>
          <p:cNvSpPr/>
          <p:nvPr/>
        </p:nvSpPr>
        <p:spPr>
          <a:xfrm>
            <a:off x="5819102" y="277091"/>
            <a:ext cx="633137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9545138" y="110836"/>
            <a:ext cx="15343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 )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11121473" y="290941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373078" y="124687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6770893" y="235520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0" name="TextBox 50"/>
          <p:cNvSpPr txBox="1"/>
          <p:nvPr/>
        </p:nvSpPr>
        <p:spPr>
          <a:xfrm>
            <a:off x="7394647" y="117937"/>
            <a:ext cx="18389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দৈর্ঘ্য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9031996" y="81829"/>
            <a:ext cx="718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Equal 9"/>
          <p:cNvSpPr/>
          <p:nvPr/>
        </p:nvSpPr>
        <p:spPr>
          <a:xfrm>
            <a:off x="5819099" y="1316184"/>
            <a:ext cx="633137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1" name="TextBox 52"/>
          <p:cNvSpPr txBox="1"/>
          <p:nvPr/>
        </p:nvSpPr>
        <p:spPr>
          <a:xfrm>
            <a:off x="9545135" y="1149929"/>
            <a:ext cx="103586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 )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73075" y="1163780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Multiply 12"/>
          <p:cNvSpPr/>
          <p:nvPr/>
        </p:nvSpPr>
        <p:spPr>
          <a:xfrm>
            <a:off x="6770890" y="1274613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4" name="TextBox 50"/>
          <p:cNvSpPr txBox="1"/>
          <p:nvPr/>
        </p:nvSpPr>
        <p:spPr>
          <a:xfrm>
            <a:off x="7394644" y="1157030"/>
            <a:ext cx="1050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8671769" y="1120922"/>
            <a:ext cx="718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2"/>
          <p:cNvSpPr txBox="1"/>
          <p:nvPr/>
        </p:nvSpPr>
        <p:spPr>
          <a:xfrm>
            <a:off x="10622706" y="1330034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0" name="Equal 19"/>
          <p:cNvSpPr/>
          <p:nvPr/>
        </p:nvSpPr>
        <p:spPr>
          <a:xfrm>
            <a:off x="5819096" y="2299861"/>
            <a:ext cx="633137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6373072" y="2147457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Multiply 21"/>
          <p:cNvSpPr/>
          <p:nvPr/>
        </p:nvSpPr>
        <p:spPr>
          <a:xfrm>
            <a:off x="6770887" y="2258290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3" name="TextBox 50"/>
          <p:cNvSpPr txBox="1"/>
          <p:nvPr/>
        </p:nvSpPr>
        <p:spPr>
          <a:xfrm>
            <a:off x="7394641" y="2140707"/>
            <a:ext cx="116730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12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7" name="Equal 26"/>
          <p:cNvSpPr/>
          <p:nvPr/>
        </p:nvSpPr>
        <p:spPr>
          <a:xfrm>
            <a:off x="5819091" y="3435936"/>
            <a:ext cx="633137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373067" y="3283532"/>
            <a:ext cx="1251396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TextBox 52"/>
          <p:cNvSpPr txBox="1"/>
          <p:nvPr/>
        </p:nvSpPr>
        <p:spPr>
          <a:xfrm>
            <a:off x="8655363" y="2341422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52"/>
          <p:cNvSpPr txBox="1"/>
          <p:nvPr/>
        </p:nvSpPr>
        <p:spPr>
          <a:xfrm>
            <a:off x="7491575" y="3477500"/>
            <a:ext cx="95731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009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/>
      <p:bldP spid="33" grpId="0"/>
      <p:bldP spid="34" grpId="0"/>
      <p:bldP spid="35" grpId="0" animBg="1"/>
      <p:bldP spid="40" grpId="0"/>
      <p:bldP spid="47" grpId="0"/>
      <p:bldP spid="10" grpId="0" animBg="1"/>
      <p:bldP spid="11" grpId="0"/>
      <p:bldP spid="12" grpId="0"/>
      <p:bldP spid="13" grpId="0" animBg="1"/>
      <p:bldP spid="14" grpId="0"/>
      <p:bldP spid="15" grpId="0"/>
      <p:bldP spid="16" grpId="0"/>
      <p:bldP spid="20" grpId="0" animBg="1"/>
      <p:bldP spid="21" grpId="0"/>
      <p:bldP spid="22" grpId="0" animBg="1"/>
      <p:bldP spid="23" grpId="0"/>
      <p:bldP spid="27" grpId="0" animBg="1"/>
      <p:bldP spid="28" grpId="0"/>
      <p:bldP spid="29" grpId="0"/>
      <p:bldP spid="3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extBox 50"/>
          <p:cNvSpPr txBox="1"/>
          <p:nvPr/>
        </p:nvSpPr>
        <p:spPr>
          <a:xfrm>
            <a:off x="6438666" y="48672"/>
            <a:ext cx="125066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2" name="TextBox 52"/>
          <p:cNvSpPr txBox="1"/>
          <p:nvPr/>
        </p:nvSpPr>
        <p:spPr>
          <a:xfrm>
            <a:off x="-73007" y="55424"/>
            <a:ext cx="585929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3" name="Equal 42"/>
          <p:cNvSpPr/>
          <p:nvPr/>
        </p:nvSpPr>
        <p:spPr>
          <a:xfrm>
            <a:off x="5698040" y="221676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4" name="TextBox 52"/>
          <p:cNvSpPr txBox="1"/>
          <p:nvPr/>
        </p:nvSpPr>
        <p:spPr>
          <a:xfrm>
            <a:off x="8270512" y="55421"/>
            <a:ext cx="175560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5" name="Multiply 44"/>
          <p:cNvSpPr/>
          <p:nvPr/>
        </p:nvSpPr>
        <p:spPr>
          <a:xfrm>
            <a:off x="7560606" y="138545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6" name="TextBox 52"/>
          <p:cNvSpPr txBox="1"/>
          <p:nvPr/>
        </p:nvSpPr>
        <p:spPr>
          <a:xfrm>
            <a:off x="10525710" y="207816"/>
            <a:ext cx="1656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07943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" grpId="0"/>
      <p:bldP spid="42" grpId="0"/>
      <p:bldP spid="43" grpId="0" animBg="1"/>
      <p:bldP spid="44" grpId="0"/>
      <p:bldP spid="45" grpId="0" animBg="1"/>
      <p:bldP spid="4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76942" y="255815"/>
            <a:ext cx="11068050" cy="6305550"/>
            <a:chOff x="133350" y="-139205"/>
            <a:chExt cx="11911243" cy="702498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33350" y="60960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33350" y="9525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33350" y="166732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33350" y="113846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3350" y="2739569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3350" y="221070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3350" y="3821336"/>
              <a:ext cx="11906250" cy="0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3350" y="3277958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3350" y="4356551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33350" y="542879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33350" y="488541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3350" y="649922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3350" y="597036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33350" y="68491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8609" y="7653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171121" y="7574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686380" y="8379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201634" y="32206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716893" y="4025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239405" y="394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754664" y="475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277181" y="902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792440" y="983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14952" y="9752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830211" y="105567"/>
              <a:ext cx="9524" cy="6780211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345465" y="5397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860724" y="6202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383236" y="6123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7898495" y="6928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8413755" y="7575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8929014" y="8379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9451526" y="8300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9966785" y="91054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0482039" y="3946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0997298" y="4751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1519810" y="4672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2035069" y="54769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680094" y="2989436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8166" y="2964499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69754" y="-139205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79624" y="5747894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55" name="Parallelogram 54"/>
          <p:cNvSpPr/>
          <p:nvPr/>
        </p:nvSpPr>
        <p:spPr>
          <a:xfrm>
            <a:off x="598646" y="483055"/>
            <a:ext cx="4188721" cy="2358755"/>
          </a:xfrm>
          <a:prstGeom prst="parallelogram">
            <a:avLst>
              <a:gd name="adj" fmla="val 3632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6" name="Parallelogram 55"/>
          <p:cNvSpPr/>
          <p:nvPr/>
        </p:nvSpPr>
        <p:spPr>
          <a:xfrm>
            <a:off x="4409584" y="925188"/>
            <a:ext cx="4266223" cy="1903141"/>
          </a:xfrm>
          <a:prstGeom prst="parallelogram">
            <a:avLst>
              <a:gd name="adj" fmla="val 4726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Parallelogram 56"/>
          <p:cNvSpPr/>
          <p:nvPr/>
        </p:nvSpPr>
        <p:spPr>
          <a:xfrm>
            <a:off x="8277919" y="1415664"/>
            <a:ext cx="3358224" cy="1417816"/>
          </a:xfrm>
          <a:prstGeom prst="parallelogram">
            <a:avLst>
              <a:gd name="adj" fmla="val 3435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8" name="Straight Arrow Connector 57"/>
          <p:cNvCxnSpPr/>
          <p:nvPr/>
        </p:nvCxnSpPr>
        <p:spPr>
          <a:xfrm flipV="1">
            <a:off x="601247" y="3089497"/>
            <a:ext cx="3400009" cy="27779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/>
          <p:nvPr/>
        </p:nvCxnSpPr>
        <p:spPr>
          <a:xfrm>
            <a:off x="4413063" y="3089497"/>
            <a:ext cx="3348769" cy="0"/>
          </a:xfrm>
          <a:prstGeom prst="straightConnector1">
            <a:avLst/>
          </a:prstGeom>
          <a:ln w="762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V="1">
            <a:off x="8250755" y="3064050"/>
            <a:ext cx="2906603" cy="11593"/>
          </a:xfrm>
          <a:prstGeom prst="straightConnector1">
            <a:avLst/>
          </a:prstGeom>
          <a:ln w="762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 flipH="1" flipV="1">
            <a:off x="393328" y="468297"/>
            <a:ext cx="23390" cy="2373513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9519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56" grpId="0" animBg="1"/>
      <p:bldP spid="57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76942" y="255815"/>
            <a:ext cx="11068050" cy="6305550"/>
            <a:chOff x="133350" y="-139205"/>
            <a:chExt cx="11911243" cy="702498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33350" y="60960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33350" y="9525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33350" y="166732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33350" y="113846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3350" y="2739569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3350" y="221070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3350" y="3821336"/>
              <a:ext cx="11906250" cy="0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3350" y="3277958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3350" y="4356551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33350" y="542879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33350" y="488541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3350" y="649922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3350" y="597036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33350" y="68491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8609" y="7653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171121" y="7574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686380" y="8379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201634" y="32206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716893" y="4025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239405" y="394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754664" y="475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277181" y="902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792440" y="983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14952" y="9752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830211" y="105567"/>
              <a:ext cx="9524" cy="6780211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345465" y="5397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860724" y="6202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383236" y="6123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7898495" y="6928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8413755" y="7575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8929014" y="8379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9451526" y="8300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9966785" y="91054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0482039" y="3946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0997298" y="4751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1519810" y="4672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2035069" y="54769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680094" y="2989436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8166" y="2964499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69754" y="-139205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79624" y="5747894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47" name="Straight Arrow Connector 46"/>
          <p:cNvCxnSpPr/>
          <p:nvPr/>
        </p:nvCxnSpPr>
        <p:spPr>
          <a:xfrm flipV="1">
            <a:off x="601247" y="3089497"/>
            <a:ext cx="3400009" cy="27779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413063" y="3089497"/>
            <a:ext cx="3348769" cy="0"/>
          </a:xfrm>
          <a:prstGeom prst="straightConnector1">
            <a:avLst/>
          </a:prstGeom>
          <a:ln w="762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250755" y="3064050"/>
            <a:ext cx="2906603" cy="11593"/>
          </a:xfrm>
          <a:prstGeom prst="straightConnector1">
            <a:avLst/>
          </a:prstGeom>
          <a:ln w="762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393328" y="468297"/>
            <a:ext cx="23390" cy="2373513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2"/>
          <p:cNvSpPr txBox="1"/>
          <p:nvPr/>
        </p:nvSpPr>
        <p:spPr>
          <a:xfrm>
            <a:off x="1412524" y="5278579"/>
            <a:ext cx="487505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7, 6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2"/>
          <p:cNvSpPr txBox="1"/>
          <p:nvPr/>
        </p:nvSpPr>
        <p:spPr>
          <a:xfrm>
            <a:off x="9212624" y="3588325"/>
            <a:ext cx="236154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3" name="Parallelogram 52"/>
          <p:cNvSpPr/>
          <p:nvPr/>
        </p:nvSpPr>
        <p:spPr>
          <a:xfrm>
            <a:off x="598646" y="483055"/>
            <a:ext cx="4188721" cy="2358755"/>
          </a:xfrm>
          <a:prstGeom prst="parallelogram">
            <a:avLst>
              <a:gd name="adj" fmla="val 3632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54" name="Parallelogram 53"/>
          <p:cNvSpPr/>
          <p:nvPr/>
        </p:nvSpPr>
        <p:spPr>
          <a:xfrm>
            <a:off x="4409584" y="925188"/>
            <a:ext cx="4266223" cy="1903141"/>
          </a:xfrm>
          <a:prstGeom prst="parallelogram">
            <a:avLst>
              <a:gd name="adj" fmla="val 47269"/>
            </a:avLst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Parallelogram 54"/>
          <p:cNvSpPr/>
          <p:nvPr/>
        </p:nvSpPr>
        <p:spPr>
          <a:xfrm>
            <a:off x="8277919" y="1415664"/>
            <a:ext cx="3358224" cy="1417816"/>
          </a:xfrm>
          <a:prstGeom prst="parallelogram">
            <a:avLst>
              <a:gd name="adj" fmla="val 34351"/>
            </a:avLst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987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00013 0.1418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96296E-6 L -0.31185 0.21111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9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-3.7037E-6 L -0.66067 0.28195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34" y="1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6 L 0.6444 0.4463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14" y="2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3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4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52" grpId="0"/>
      <p:bldP spid="53" grpId="0" animBg="1"/>
      <p:bldP spid="54" grpId="0" animBg="1"/>
      <p:bldP spid="55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6203167" y="-6752"/>
            <a:ext cx="168347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ভূমি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2"/>
          <p:cNvSpPr txBox="1"/>
          <p:nvPr/>
        </p:nvSpPr>
        <p:spPr>
          <a:xfrm>
            <a:off x="-124679" y="41565"/>
            <a:ext cx="57872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en-US" sz="5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bn-IN" sz="5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সামান্তরিকে</a:t>
            </a:r>
            <a:r>
              <a:rPr lang="en-US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র</a:t>
            </a:r>
            <a:r>
              <a:rPr lang="bn-IN" sz="5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5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Equal 21"/>
          <p:cNvSpPr/>
          <p:nvPr/>
        </p:nvSpPr>
        <p:spPr>
          <a:xfrm>
            <a:off x="5601743" y="166252"/>
            <a:ext cx="656551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7" name="TextBox 52"/>
          <p:cNvSpPr txBox="1"/>
          <p:nvPr/>
        </p:nvSpPr>
        <p:spPr>
          <a:xfrm>
            <a:off x="8392115" y="-4"/>
            <a:ext cx="220925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 )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7726889" y="83121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8" name="TextBox 52"/>
          <p:cNvSpPr txBox="1"/>
          <p:nvPr/>
        </p:nvSpPr>
        <p:spPr>
          <a:xfrm>
            <a:off x="10497574" y="167983"/>
            <a:ext cx="1656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5524289" y="1129323"/>
            <a:ext cx="8130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5005994" y="1302327"/>
            <a:ext cx="656551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7560834" y="1136071"/>
            <a:ext cx="87235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6660077" y="1219196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8488656" y="1304058"/>
            <a:ext cx="1547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5953778" y="2182271"/>
            <a:ext cx="10839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35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Equal 24"/>
          <p:cNvSpPr/>
          <p:nvPr/>
        </p:nvSpPr>
        <p:spPr>
          <a:xfrm>
            <a:off x="5005990" y="2355275"/>
            <a:ext cx="656551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7033934" y="2370861"/>
            <a:ext cx="1547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855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22" grpId="0" animBg="1"/>
      <p:bldP spid="27" grpId="0"/>
      <p:bldP spid="28" grpId="0" animBg="1"/>
      <p:bldP spid="38" grpId="0"/>
      <p:bldP spid="16" grpId="0"/>
      <p:bldP spid="17" grpId="0" animBg="1"/>
      <p:bldP spid="18" grpId="0"/>
      <p:bldP spid="19" grpId="0" animBg="1"/>
      <p:bldP spid="20" grpId="0"/>
      <p:bldP spid="24" grpId="0"/>
      <p:bldP spid="25" grpId="0" animBg="1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76942" y="255815"/>
            <a:ext cx="11068050" cy="6305550"/>
            <a:chOff x="133350" y="-139205"/>
            <a:chExt cx="11911243" cy="702498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33350" y="60960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33350" y="9525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33350" y="166732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33350" y="113846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3350" y="2739569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3350" y="221070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3350" y="3821336"/>
              <a:ext cx="11906250" cy="0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3350" y="3277958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3350" y="4356551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33350" y="542879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33350" y="488541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3350" y="649922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3350" y="597036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33350" y="68491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8609" y="7653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171121" y="7574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686380" y="8379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201634" y="32206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716893" y="4025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239405" y="394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754664" y="475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277181" y="902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792440" y="983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14952" y="9752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830211" y="105567"/>
              <a:ext cx="9524" cy="6780211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345465" y="5397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860724" y="6202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383236" y="6123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7898495" y="6928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8413755" y="7575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8929014" y="8379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9451526" y="8300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9966785" y="91054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0482039" y="3946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0997298" y="4751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1519810" y="4672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2035069" y="54769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680094" y="2989436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8166" y="2964499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69754" y="-139205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79624" y="5747894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Parallelogram 43"/>
          <p:cNvSpPr/>
          <p:nvPr/>
        </p:nvSpPr>
        <p:spPr>
          <a:xfrm>
            <a:off x="1051085" y="482027"/>
            <a:ext cx="2427627" cy="904844"/>
          </a:xfrm>
          <a:prstGeom prst="parallelogram">
            <a:avLst>
              <a:gd name="adj" fmla="val 55275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45" name="Parallelogram 44"/>
          <p:cNvSpPr/>
          <p:nvPr/>
        </p:nvSpPr>
        <p:spPr>
          <a:xfrm>
            <a:off x="3549779" y="561995"/>
            <a:ext cx="1685799" cy="905973"/>
          </a:xfrm>
          <a:prstGeom prst="parallelogram">
            <a:avLst>
              <a:gd name="adj" fmla="val 4684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Parallelogram 45"/>
          <p:cNvSpPr/>
          <p:nvPr/>
        </p:nvSpPr>
        <p:spPr>
          <a:xfrm>
            <a:off x="2977592" y="1893106"/>
            <a:ext cx="2901776" cy="1413110"/>
          </a:xfrm>
          <a:prstGeom prst="parallelogram">
            <a:avLst>
              <a:gd name="adj" fmla="val 35516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Parallelogram 46"/>
          <p:cNvSpPr/>
          <p:nvPr/>
        </p:nvSpPr>
        <p:spPr>
          <a:xfrm>
            <a:off x="2039616" y="4750297"/>
            <a:ext cx="2381074" cy="1445322"/>
          </a:xfrm>
          <a:prstGeom prst="parallelogram">
            <a:avLst>
              <a:gd name="adj" fmla="val 3387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Parallelogram 47"/>
          <p:cNvSpPr/>
          <p:nvPr/>
        </p:nvSpPr>
        <p:spPr>
          <a:xfrm>
            <a:off x="7790918" y="978198"/>
            <a:ext cx="1288719" cy="905973"/>
          </a:xfrm>
          <a:prstGeom prst="parallelogram">
            <a:avLst>
              <a:gd name="adj" fmla="val 4684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Parallelogram 48"/>
          <p:cNvSpPr/>
          <p:nvPr/>
        </p:nvSpPr>
        <p:spPr>
          <a:xfrm>
            <a:off x="592530" y="1892700"/>
            <a:ext cx="1899541" cy="1431773"/>
          </a:xfrm>
          <a:prstGeom prst="parallelogram">
            <a:avLst>
              <a:gd name="adj" fmla="val 33238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Parallelogram 49"/>
          <p:cNvSpPr/>
          <p:nvPr/>
        </p:nvSpPr>
        <p:spPr>
          <a:xfrm>
            <a:off x="10732099" y="1437209"/>
            <a:ext cx="428458" cy="432541"/>
          </a:xfrm>
          <a:prstGeom prst="parallelogram">
            <a:avLst>
              <a:gd name="adj" fmla="val 1245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Parallelogram 50"/>
          <p:cNvSpPr/>
          <p:nvPr/>
        </p:nvSpPr>
        <p:spPr>
          <a:xfrm>
            <a:off x="2977592" y="3836285"/>
            <a:ext cx="2362734" cy="459139"/>
          </a:xfrm>
          <a:prstGeom prst="parallelogram">
            <a:avLst>
              <a:gd name="adj" fmla="val 108860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Parallelogram 51"/>
          <p:cNvSpPr/>
          <p:nvPr/>
        </p:nvSpPr>
        <p:spPr>
          <a:xfrm>
            <a:off x="8255587" y="4309937"/>
            <a:ext cx="2416249" cy="1899537"/>
          </a:xfrm>
          <a:prstGeom prst="parallelogram">
            <a:avLst>
              <a:gd name="adj" fmla="val 26039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Parallelogram 52"/>
          <p:cNvSpPr/>
          <p:nvPr/>
        </p:nvSpPr>
        <p:spPr>
          <a:xfrm>
            <a:off x="9257039" y="2380635"/>
            <a:ext cx="1869138" cy="1435076"/>
          </a:xfrm>
          <a:prstGeom prst="parallelogram">
            <a:avLst>
              <a:gd name="adj" fmla="val 32894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Parallelogram 53"/>
          <p:cNvSpPr/>
          <p:nvPr/>
        </p:nvSpPr>
        <p:spPr>
          <a:xfrm>
            <a:off x="564240" y="3306217"/>
            <a:ext cx="2335543" cy="1452850"/>
          </a:xfrm>
          <a:prstGeom prst="parallelogram">
            <a:avLst>
              <a:gd name="adj" fmla="val 95867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Parallelogram 54"/>
          <p:cNvSpPr/>
          <p:nvPr/>
        </p:nvSpPr>
        <p:spPr>
          <a:xfrm>
            <a:off x="5892478" y="2835507"/>
            <a:ext cx="2363109" cy="1914789"/>
          </a:xfrm>
          <a:prstGeom prst="parallelogram">
            <a:avLst>
              <a:gd name="adj" fmla="val 25201"/>
            </a:avLst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15406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76942" y="255815"/>
            <a:ext cx="11068050" cy="6305550"/>
            <a:chOff x="133350" y="-139205"/>
            <a:chExt cx="11911243" cy="702498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33350" y="60960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33350" y="9525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33350" y="166732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33350" y="113846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3350" y="2739569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3350" y="221070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3350" y="3821336"/>
              <a:ext cx="11906250" cy="0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3350" y="3277958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3350" y="4356551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33350" y="542879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33350" y="488541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3350" y="649922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3350" y="597036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33350" y="68491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8609" y="7653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171121" y="7574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686380" y="8379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201634" y="32206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716893" y="4025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239405" y="394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754664" y="475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277181" y="902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792440" y="983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14952" y="9752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830211" y="105567"/>
              <a:ext cx="9524" cy="6780211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345465" y="5397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860724" y="6202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383236" y="6123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7898495" y="6928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8413755" y="7575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8929014" y="8379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9451526" y="8300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9966785" y="91054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0482039" y="3946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0997298" y="4751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1519810" y="4672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2035069" y="54769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680094" y="2989436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8166" y="2964499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69754" y="-139205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79624" y="5747894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1035757" y="485415"/>
            <a:ext cx="1941840" cy="429491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1051086" y="1411186"/>
            <a:ext cx="1933255" cy="92574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186312" y="3338942"/>
            <a:ext cx="1460726" cy="14354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972957" y="2839771"/>
            <a:ext cx="1919888" cy="96365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765558" y="3339042"/>
            <a:ext cx="478780" cy="466013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2507891" y="4728210"/>
            <a:ext cx="2420548" cy="10114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1018979" y="2823036"/>
            <a:ext cx="1215522" cy="146812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022591" y="4774410"/>
            <a:ext cx="966582" cy="143998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Rectangle 51"/>
          <p:cNvSpPr/>
          <p:nvPr/>
        </p:nvSpPr>
        <p:spPr>
          <a:xfrm>
            <a:off x="5385652" y="457885"/>
            <a:ext cx="1936808" cy="1919686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ctangle 52"/>
          <p:cNvSpPr/>
          <p:nvPr/>
        </p:nvSpPr>
        <p:spPr>
          <a:xfrm>
            <a:off x="7311138" y="2839770"/>
            <a:ext cx="962153" cy="970984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Rectangle 53"/>
          <p:cNvSpPr/>
          <p:nvPr/>
        </p:nvSpPr>
        <p:spPr>
          <a:xfrm>
            <a:off x="8743224" y="482277"/>
            <a:ext cx="2409493" cy="23690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5" name="Rectangle 54"/>
          <p:cNvSpPr/>
          <p:nvPr/>
        </p:nvSpPr>
        <p:spPr>
          <a:xfrm>
            <a:off x="5378253" y="4291159"/>
            <a:ext cx="2915161" cy="19325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endParaRPr lang="en-US" sz="4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3191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576942" y="255815"/>
            <a:ext cx="11068050" cy="6305550"/>
            <a:chOff x="133350" y="-139205"/>
            <a:chExt cx="11911243" cy="702498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33350" y="60960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3350" y="9525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3350" y="166732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3350" y="113846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33350" y="2739569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33350" y="221070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33350" y="3821336"/>
              <a:ext cx="11906250" cy="0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3350" y="3277958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3350" y="4356551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3350" y="542879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3350" y="488541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3350" y="649922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3350" y="597036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33350" y="68491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609" y="7653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1171121" y="7574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1686380" y="8379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2201634" y="32206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2716893" y="4025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239405" y="394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754664" y="475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4277181" y="902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792440" y="983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5314952" y="9752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5830211" y="105567"/>
              <a:ext cx="9524" cy="6780211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345465" y="5397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6860724" y="6202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7383236" y="6123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7898495" y="6928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8413755" y="7575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8929014" y="8379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9451526" y="8300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9966785" y="91054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10482039" y="3946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10997298" y="4751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11519810" y="4672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12035069" y="54769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1680094" y="2989436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8166" y="2964499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69754" y="-139205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979624" y="5747894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Isosceles Triangle 61"/>
          <p:cNvSpPr/>
          <p:nvPr/>
        </p:nvSpPr>
        <p:spPr>
          <a:xfrm>
            <a:off x="601247" y="904013"/>
            <a:ext cx="3349507" cy="1937797"/>
          </a:xfrm>
          <a:prstGeom prst="triangle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Isosceles Triangle 62"/>
          <p:cNvSpPr/>
          <p:nvPr/>
        </p:nvSpPr>
        <p:spPr>
          <a:xfrm>
            <a:off x="4436283" y="893376"/>
            <a:ext cx="3349368" cy="1948433"/>
          </a:xfrm>
          <a:prstGeom prst="triangle">
            <a:avLst>
              <a:gd name="adj" fmla="val 49092"/>
            </a:avLst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Isosceles Triangle 63"/>
          <p:cNvSpPr/>
          <p:nvPr/>
        </p:nvSpPr>
        <p:spPr>
          <a:xfrm>
            <a:off x="8255580" y="927933"/>
            <a:ext cx="3386551" cy="1891647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01247" y="3117277"/>
            <a:ext cx="3348626" cy="3853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436283" y="3117277"/>
            <a:ext cx="3349368" cy="0"/>
          </a:xfrm>
          <a:prstGeom prst="straightConnector1">
            <a:avLst/>
          </a:prstGeom>
          <a:ln w="762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8295630" y="3107922"/>
            <a:ext cx="3349362" cy="9356"/>
          </a:xfrm>
          <a:prstGeom prst="straightConnector1">
            <a:avLst/>
          </a:prstGeom>
          <a:ln w="762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379572" y="927377"/>
            <a:ext cx="8355" cy="191443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6610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2" name="Group 71"/>
          <p:cNvGrpSpPr/>
          <p:nvPr/>
        </p:nvGrpSpPr>
        <p:grpSpPr>
          <a:xfrm>
            <a:off x="576942" y="255815"/>
            <a:ext cx="11068050" cy="6305550"/>
            <a:chOff x="133350" y="-139205"/>
            <a:chExt cx="11911243" cy="7024983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133350" y="60960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3350" y="9525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3350" y="166732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3350" y="113846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133350" y="2739569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133350" y="221070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133350" y="3821336"/>
              <a:ext cx="11906250" cy="0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133350" y="3277958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133350" y="4356551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33350" y="542879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133350" y="488541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133350" y="649922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133350" y="597036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133350" y="68491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648609" y="7653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1171121" y="7574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1686380" y="8379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V="1">
              <a:off x="2201634" y="32206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flipV="1">
              <a:off x="2716893" y="4025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239405" y="394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3754664" y="475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flipV="1">
              <a:off x="4277181" y="902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4792440" y="983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5314952" y="9752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5830211" y="105567"/>
              <a:ext cx="9524" cy="6780211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345465" y="5397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V="1">
              <a:off x="6860724" y="6202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flipV="1">
              <a:off x="7383236" y="6123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Connector 52"/>
            <p:cNvCxnSpPr/>
            <p:nvPr/>
          </p:nvCxnSpPr>
          <p:spPr>
            <a:xfrm flipV="1">
              <a:off x="7898495" y="6928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V="1">
              <a:off x="8413755" y="7575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V="1">
              <a:off x="8929014" y="8379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 flipV="1">
              <a:off x="9451526" y="8300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V="1">
              <a:off x="9966785" y="91054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/>
            <p:cNvCxnSpPr/>
            <p:nvPr/>
          </p:nvCxnSpPr>
          <p:spPr>
            <a:xfrm flipV="1">
              <a:off x="10482039" y="3946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 flipV="1">
              <a:off x="10997298" y="4751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V="1">
              <a:off x="11519810" y="4672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 flipV="1">
              <a:off x="12035069" y="54769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/>
            <p:cNvSpPr txBox="1"/>
            <p:nvPr/>
          </p:nvSpPr>
          <p:spPr>
            <a:xfrm>
              <a:off x="11680094" y="2989436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238166" y="2964499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5969754" y="-139205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5979624" y="5747894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62" name="Isosceles Triangle 61"/>
          <p:cNvSpPr/>
          <p:nvPr/>
        </p:nvSpPr>
        <p:spPr>
          <a:xfrm>
            <a:off x="601247" y="903442"/>
            <a:ext cx="3349507" cy="1938368"/>
          </a:xfrm>
          <a:prstGeom prst="triangle">
            <a:avLst>
              <a:gd name="adj" fmla="val 0"/>
            </a:avLst>
          </a:prstGeom>
          <a:solidFill>
            <a:srgbClr val="00B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3" name="Isosceles Triangle 62"/>
          <p:cNvSpPr/>
          <p:nvPr/>
        </p:nvSpPr>
        <p:spPr>
          <a:xfrm>
            <a:off x="4436283" y="892804"/>
            <a:ext cx="3349368" cy="1949006"/>
          </a:xfrm>
          <a:prstGeom prst="triangle">
            <a:avLst>
              <a:gd name="adj" fmla="val 49092"/>
            </a:avLst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4" name="Isosceles Triangle 63"/>
          <p:cNvSpPr/>
          <p:nvPr/>
        </p:nvSpPr>
        <p:spPr>
          <a:xfrm>
            <a:off x="8255580" y="927377"/>
            <a:ext cx="3386551" cy="1892204"/>
          </a:xfrm>
          <a:prstGeom prst="triangle">
            <a:avLst>
              <a:gd name="adj" fmla="val 100000"/>
            </a:avLst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sz="6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74" name="Straight Arrow Connector 73"/>
          <p:cNvCxnSpPr/>
          <p:nvPr/>
        </p:nvCxnSpPr>
        <p:spPr>
          <a:xfrm>
            <a:off x="601247" y="3117277"/>
            <a:ext cx="3348626" cy="3853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>
            <a:off x="4436283" y="3117277"/>
            <a:ext cx="3349368" cy="0"/>
          </a:xfrm>
          <a:prstGeom prst="straightConnector1">
            <a:avLst/>
          </a:prstGeom>
          <a:ln w="762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Arrow Connector 75"/>
          <p:cNvCxnSpPr/>
          <p:nvPr/>
        </p:nvCxnSpPr>
        <p:spPr>
          <a:xfrm flipV="1">
            <a:off x="8295630" y="3107922"/>
            <a:ext cx="3349362" cy="9356"/>
          </a:xfrm>
          <a:prstGeom prst="straightConnector1">
            <a:avLst/>
          </a:prstGeom>
          <a:ln w="762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Straight Arrow Connector 76"/>
          <p:cNvCxnSpPr/>
          <p:nvPr/>
        </p:nvCxnSpPr>
        <p:spPr>
          <a:xfrm flipV="1">
            <a:off x="379572" y="927377"/>
            <a:ext cx="8355" cy="1914434"/>
          </a:xfrm>
          <a:prstGeom prst="straightConnector1">
            <a:avLst/>
          </a:prstGeom>
          <a:ln w="7620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TextBox 52"/>
          <p:cNvSpPr txBox="1"/>
          <p:nvPr/>
        </p:nvSpPr>
        <p:spPr>
          <a:xfrm>
            <a:off x="1412524" y="5278579"/>
            <a:ext cx="39004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7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9" name="TextBox 52"/>
          <p:cNvSpPr txBox="1"/>
          <p:nvPr/>
        </p:nvSpPr>
        <p:spPr>
          <a:xfrm>
            <a:off x="9212624" y="3588325"/>
            <a:ext cx="2491388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89836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10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00013 0.1418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96296E-6 L -0.31185 0.2111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9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-3.7037E-6 L -0.66068 0.2819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34" y="1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125E-6 2.22222E-6 L 0.6444 0.44629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14" y="2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78" grpId="0"/>
      <p:bldP spid="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510434" y="-6752"/>
            <a:ext cx="147668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(ভূমি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2"/>
          <p:cNvSpPr txBox="1"/>
          <p:nvPr/>
        </p:nvSpPr>
        <p:spPr>
          <a:xfrm>
            <a:off x="-124679" y="41565"/>
            <a:ext cx="5255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en-US" sz="5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ত্রিভুজের</a:t>
            </a:r>
            <a:r>
              <a:rPr lang="en-US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5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Equal 21"/>
          <p:cNvSpPr/>
          <p:nvPr/>
        </p:nvSpPr>
        <p:spPr>
          <a:xfrm>
            <a:off x="4992139" y="166252"/>
            <a:ext cx="656551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7" name="TextBox 52"/>
          <p:cNvSpPr txBox="1"/>
          <p:nvPr/>
        </p:nvSpPr>
        <p:spPr>
          <a:xfrm>
            <a:off x="7546979" y="-4"/>
            <a:ext cx="200247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উচ্চতা)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6867898" y="83121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8" name="TextBox 52"/>
          <p:cNvSpPr txBox="1"/>
          <p:nvPr/>
        </p:nvSpPr>
        <p:spPr>
          <a:xfrm>
            <a:off x="10525279" y="167983"/>
            <a:ext cx="1656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Division 2"/>
          <p:cNvSpPr/>
          <p:nvPr/>
        </p:nvSpPr>
        <p:spPr>
          <a:xfrm>
            <a:off x="9398853" y="201539"/>
            <a:ext cx="663871" cy="636470"/>
          </a:xfrm>
          <a:prstGeom prst="mathDivide">
            <a:avLst>
              <a:gd name="adj1" fmla="val 19166"/>
              <a:gd name="adj2" fmla="val 4352"/>
              <a:gd name="adj3" fmla="val 12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9919841" y="-13862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5524289" y="1129323"/>
            <a:ext cx="8130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5005994" y="1302327"/>
            <a:ext cx="656551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7560834" y="1136071"/>
            <a:ext cx="80342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4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6660077" y="1219196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10539134" y="1304058"/>
            <a:ext cx="1547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1" name="Division 20"/>
          <p:cNvSpPr/>
          <p:nvPr/>
        </p:nvSpPr>
        <p:spPr>
          <a:xfrm>
            <a:off x="8913942" y="1337614"/>
            <a:ext cx="663871" cy="636470"/>
          </a:xfrm>
          <a:prstGeom prst="mathDivide">
            <a:avLst>
              <a:gd name="adj1" fmla="val 19166"/>
              <a:gd name="adj2" fmla="val 4352"/>
              <a:gd name="adj3" fmla="val 12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9795149" y="1122213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5953778" y="2182271"/>
            <a:ext cx="105028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28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Equal 24"/>
          <p:cNvSpPr/>
          <p:nvPr/>
        </p:nvSpPr>
        <p:spPr>
          <a:xfrm>
            <a:off x="5005990" y="2355275"/>
            <a:ext cx="656551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8738042" y="2357006"/>
            <a:ext cx="1547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9" name="Division 28"/>
          <p:cNvSpPr/>
          <p:nvPr/>
        </p:nvSpPr>
        <p:spPr>
          <a:xfrm>
            <a:off x="7112850" y="2390562"/>
            <a:ext cx="663871" cy="636470"/>
          </a:xfrm>
          <a:prstGeom prst="mathDivide">
            <a:avLst>
              <a:gd name="adj1" fmla="val 19166"/>
              <a:gd name="adj2" fmla="val 4352"/>
              <a:gd name="adj3" fmla="val 1249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7994057" y="2175161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TextBox 50"/>
          <p:cNvSpPr txBox="1"/>
          <p:nvPr/>
        </p:nvSpPr>
        <p:spPr>
          <a:xfrm>
            <a:off x="5953775" y="3221364"/>
            <a:ext cx="90601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14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2" name="Equal 31"/>
          <p:cNvSpPr/>
          <p:nvPr/>
        </p:nvSpPr>
        <p:spPr>
          <a:xfrm>
            <a:off x="5005987" y="3394368"/>
            <a:ext cx="656551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6978510" y="3396099"/>
            <a:ext cx="1547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17028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22" grpId="0" animBg="1"/>
      <p:bldP spid="27" grpId="0"/>
      <p:bldP spid="28" grpId="0" animBg="1"/>
      <p:bldP spid="38" grpId="0"/>
      <p:bldP spid="3" grpId="0" animBg="1"/>
      <p:bldP spid="48" grpId="0"/>
      <p:bldP spid="16" grpId="0"/>
      <p:bldP spid="17" grpId="0" animBg="1"/>
      <p:bldP spid="18" grpId="0"/>
      <p:bldP spid="19" grpId="0" animBg="1"/>
      <p:bldP spid="20" grpId="0"/>
      <p:bldP spid="21" grpId="0" animBg="1"/>
      <p:bldP spid="23" grpId="0"/>
      <p:bldP spid="24" grpId="0"/>
      <p:bldP spid="25" grpId="0" animBg="1"/>
      <p:bldP spid="26" grpId="0"/>
      <p:bldP spid="29" grpId="0" animBg="1"/>
      <p:bldP spid="30" grpId="0"/>
      <p:bldP spid="31" grpId="0"/>
      <p:bldP spid="32" grpId="0" animBg="1"/>
      <p:bldP spid="3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Box 50"/>
          <p:cNvSpPr txBox="1"/>
          <p:nvPr/>
        </p:nvSpPr>
        <p:spPr>
          <a:xfrm>
            <a:off x="5274892" y="90232"/>
            <a:ext cx="140615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0" name="TextBox 52"/>
          <p:cNvSpPr txBox="1"/>
          <p:nvPr/>
        </p:nvSpPr>
        <p:spPr>
          <a:xfrm>
            <a:off x="-69276" y="138542"/>
            <a:ext cx="4687549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1" name="Equal 30"/>
          <p:cNvSpPr/>
          <p:nvPr/>
        </p:nvSpPr>
        <p:spPr>
          <a:xfrm>
            <a:off x="4506552" y="263236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6" name="TextBox 52"/>
          <p:cNvSpPr txBox="1"/>
          <p:nvPr/>
        </p:nvSpPr>
        <p:spPr>
          <a:xfrm>
            <a:off x="7200602" y="96980"/>
            <a:ext cx="1071127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7" name="Multiply 36"/>
          <p:cNvSpPr/>
          <p:nvPr/>
        </p:nvSpPr>
        <p:spPr>
          <a:xfrm>
            <a:off x="6521521" y="193960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002060"/>
              </a:solidFill>
            </a:endParaRPr>
          </a:p>
        </p:txBody>
      </p:sp>
      <p:sp>
        <p:nvSpPr>
          <p:cNvPr id="32" name="TextBox 52"/>
          <p:cNvSpPr txBox="1"/>
          <p:nvPr/>
        </p:nvSpPr>
        <p:spPr>
          <a:xfrm>
            <a:off x="10532220" y="307827"/>
            <a:ext cx="1656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0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27218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" grpId="0"/>
      <p:bldP spid="30" grpId="0"/>
      <p:bldP spid="31" grpId="0" animBg="1"/>
      <p:bldP spid="36" grpId="0"/>
      <p:bldP spid="37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76942" y="255815"/>
            <a:ext cx="11068050" cy="6305550"/>
            <a:chOff x="133350" y="-139205"/>
            <a:chExt cx="11911243" cy="702498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33350" y="60960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33350" y="9525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33350" y="166732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33350" y="113846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3350" y="2739569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3350" y="221070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3350" y="3821336"/>
              <a:ext cx="11906250" cy="0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3350" y="3277958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3350" y="4356551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33350" y="542879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33350" y="488541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3350" y="649922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3350" y="597036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33350" y="68491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8609" y="7653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171121" y="7574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686380" y="8379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201634" y="32206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716893" y="4025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239405" y="394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754664" y="475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277181" y="902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792440" y="983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14952" y="9752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830211" y="105567"/>
              <a:ext cx="9524" cy="6780211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345465" y="5397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860724" y="6202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383236" y="6123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7898495" y="6928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8413755" y="7575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8929014" y="8379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9451526" y="8300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9966785" y="91054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0482039" y="3946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0997298" y="4751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1519810" y="4672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2035069" y="54769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680094" y="2989436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8166" y="2964499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69754" y="-139205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79624" y="5747894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8" name="Rectangle 47"/>
          <p:cNvSpPr/>
          <p:nvPr/>
        </p:nvSpPr>
        <p:spPr>
          <a:xfrm>
            <a:off x="578059" y="468297"/>
            <a:ext cx="3403441" cy="23669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9" name="Rectangle 48"/>
          <p:cNvSpPr/>
          <p:nvPr/>
        </p:nvSpPr>
        <p:spPr>
          <a:xfrm>
            <a:off x="4466845" y="946663"/>
            <a:ext cx="3318805" cy="189514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8265742" y="1415665"/>
            <a:ext cx="3374610" cy="14278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Straight Arrow Connector 50"/>
          <p:cNvCxnSpPr/>
          <p:nvPr/>
        </p:nvCxnSpPr>
        <p:spPr>
          <a:xfrm flipV="1">
            <a:off x="601247" y="3089497"/>
            <a:ext cx="3400009" cy="27779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>
            <a:off x="4413063" y="3089497"/>
            <a:ext cx="3348769" cy="0"/>
          </a:xfrm>
          <a:prstGeom prst="straightConnector1">
            <a:avLst/>
          </a:prstGeom>
          <a:ln w="762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/>
          <p:nvPr/>
        </p:nvCxnSpPr>
        <p:spPr>
          <a:xfrm flipV="1">
            <a:off x="8250755" y="3061855"/>
            <a:ext cx="3400911" cy="13787"/>
          </a:xfrm>
          <a:prstGeom prst="straightConnector1">
            <a:avLst/>
          </a:prstGeom>
          <a:ln w="762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/>
          <p:cNvCxnSpPr/>
          <p:nvPr/>
        </p:nvCxnSpPr>
        <p:spPr>
          <a:xfrm flipH="1" flipV="1">
            <a:off x="393328" y="468297"/>
            <a:ext cx="23390" cy="2373513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625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" grpId="0" animBg="1"/>
      <p:bldP spid="49" grpId="0" animBg="1"/>
      <p:bldP spid="5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/>
          <p:cNvGrpSpPr/>
          <p:nvPr/>
        </p:nvGrpSpPr>
        <p:grpSpPr>
          <a:xfrm>
            <a:off x="576942" y="255815"/>
            <a:ext cx="11068050" cy="6305550"/>
            <a:chOff x="133350" y="-139205"/>
            <a:chExt cx="11911243" cy="7024983"/>
          </a:xfrm>
        </p:grpSpPr>
        <p:cxnSp>
          <p:nvCxnSpPr>
            <p:cNvPr id="3" name="Straight Connector 2"/>
            <p:cNvCxnSpPr/>
            <p:nvPr/>
          </p:nvCxnSpPr>
          <p:spPr>
            <a:xfrm>
              <a:off x="133350" y="60960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" name="Straight Connector 3"/>
            <p:cNvCxnSpPr/>
            <p:nvPr/>
          </p:nvCxnSpPr>
          <p:spPr>
            <a:xfrm>
              <a:off x="133350" y="9525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Straight Connector 4"/>
            <p:cNvCxnSpPr/>
            <p:nvPr/>
          </p:nvCxnSpPr>
          <p:spPr>
            <a:xfrm>
              <a:off x="133350" y="166732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Straight Connector 5"/>
            <p:cNvCxnSpPr/>
            <p:nvPr/>
          </p:nvCxnSpPr>
          <p:spPr>
            <a:xfrm>
              <a:off x="133350" y="113846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Straight Connector 6"/>
            <p:cNvCxnSpPr/>
            <p:nvPr/>
          </p:nvCxnSpPr>
          <p:spPr>
            <a:xfrm>
              <a:off x="133350" y="2739569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133350" y="221070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133350" y="3821336"/>
              <a:ext cx="11906250" cy="0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133350" y="3277958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133350" y="4356551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133350" y="5428795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133350" y="4885417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33350" y="6499223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33350" y="5970360"/>
              <a:ext cx="11906250" cy="0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V="1">
              <a:off x="133350" y="68491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flipV="1">
              <a:off x="648609" y="7653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 flipV="1">
              <a:off x="1171121" y="7574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 flipV="1">
              <a:off x="1686380" y="8379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V="1">
              <a:off x="2201634" y="32206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V="1">
              <a:off x="2716893" y="4025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 flipV="1">
              <a:off x="3239405" y="394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 flipV="1">
              <a:off x="3754664" y="475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 flipV="1">
              <a:off x="4277181" y="90263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flipV="1">
              <a:off x="4792440" y="9831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flipV="1">
              <a:off x="5314952" y="9752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 flipV="1">
              <a:off x="5830211" y="105567"/>
              <a:ext cx="9524" cy="6780211"/>
            </a:xfrm>
            <a:prstGeom prst="line">
              <a:avLst/>
            </a:prstGeom>
            <a:ln w="38100">
              <a:solidFill>
                <a:srgbClr val="00206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 flipV="1">
              <a:off x="6345465" y="53978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 flipV="1">
              <a:off x="6860724" y="6202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 flipV="1">
              <a:off x="7383236" y="6123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 flipV="1">
              <a:off x="7898495" y="6928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 flipV="1">
              <a:off x="8413755" y="75750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 flipV="1">
              <a:off x="8929014" y="8379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 flipV="1">
              <a:off x="9451526" y="83007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/>
            <p:cNvCxnSpPr/>
            <p:nvPr/>
          </p:nvCxnSpPr>
          <p:spPr>
            <a:xfrm flipV="1">
              <a:off x="9966785" y="91054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flipV="1">
              <a:off x="10482039" y="39465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10997298" y="4751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11519810" y="46722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12035069" y="54769"/>
              <a:ext cx="9524" cy="6780211"/>
            </a:xfrm>
            <a:prstGeom prst="line">
              <a:avLst/>
            </a:prstGeom>
            <a:ln w="28575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0" name="TextBox 39"/>
            <p:cNvSpPr txBox="1"/>
            <p:nvPr/>
          </p:nvSpPr>
          <p:spPr>
            <a:xfrm>
              <a:off x="11680094" y="2989436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238166" y="2964499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5969754" y="-139205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5979624" y="5747894"/>
              <a:ext cx="259885" cy="828393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sysDot"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5400" b="1" dirty="0" smtClean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5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sp>
        <p:nvSpPr>
          <p:cNvPr id="44" name="Rectangle 43"/>
          <p:cNvSpPr/>
          <p:nvPr/>
        </p:nvSpPr>
        <p:spPr>
          <a:xfrm>
            <a:off x="578059" y="468297"/>
            <a:ext cx="3403441" cy="236699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sz="8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4466845" y="946663"/>
            <a:ext cx="3318805" cy="1895147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265742" y="1415665"/>
            <a:ext cx="3374610" cy="1427806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7" name="Straight Arrow Connector 46"/>
          <p:cNvCxnSpPr/>
          <p:nvPr/>
        </p:nvCxnSpPr>
        <p:spPr>
          <a:xfrm flipV="1">
            <a:off x="601247" y="3089497"/>
            <a:ext cx="3400009" cy="27779"/>
          </a:xfrm>
          <a:prstGeom prst="straightConnector1">
            <a:avLst/>
          </a:prstGeom>
          <a:ln w="76200">
            <a:solidFill>
              <a:srgbClr val="FF0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4413063" y="3089497"/>
            <a:ext cx="3348769" cy="0"/>
          </a:xfrm>
          <a:prstGeom prst="straightConnector1">
            <a:avLst/>
          </a:prstGeom>
          <a:ln w="76200">
            <a:solidFill>
              <a:srgbClr val="00B0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/>
          <p:nvPr/>
        </p:nvCxnSpPr>
        <p:spPr>
          <a:xfrm flipV="1">
            <a:off x="8250755" y="3061855"/>
            <a:ext cx="3400911" cy="13787"/>
          </a:xfrm>
          <a:prstGeom prst="straightConnector1">
            <a:avLst/>
          </a:prstGeom>
          <a:ln w="76200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 flipH="1" flipV="1">
            <a:off x="393328" y="468297"/>
            <a:ext cx="23390" cy="2373513"/>
          </a:xfrm>
          <a:prstGeom prst="straightConnector1">
            <a:avLst/>
          </a:prstGeom>
          <a:ln w="76200">
            <a:solidFill>
              <a:srgbClr val="00B05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2"/>
          <p:cNvSpPr txBox="1"/>
          <p:nvPr/>
        </p:nvSpPr>
        <p:spPr>
          <a:xfrm>
            <a:off x="1412524" y="5278579"/>
            <a:ext cx="4055919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7 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2" name="TextBox 52"/>
          <p:cNvSpPr txBox="1"/>
          <p:nvPr/>
        </p:nvSpPr>
        <p:spPr>
          <a:xfrm>
            <a:off x="9212624" y="3588325"/>
            <a:ext cx="2361544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= </a:t>
            </a:r>
          </a:p>
          <a:p>
            <a:r>
              <a:rPr lang="en-US" sz="6600" b="1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৫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smtClean="0">
                <a:solidFill>
                  <a:srgbClr val="00B0F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৪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6600" b="1" dirty="0" smtClean="0">
                <a:solidFill>
                  <a:srgbClr val="0070C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৩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6600" b="1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34213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 vol="90000"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875E-6 3.7037E-6 L -0.00013 0.14189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3" y="708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25E-6 -2.96296E-6 L -0.31185 0.21111 " pathEditMode="relative" rAng="0" ptsTypes="AA">
                                      <p:cBhvr>
                                        <p:cTn id="31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599" y="1055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-3.7037E-6 L -0.66068 0.28195 " pathEditMode="relative" rAng="0" ptsTypes="AA">
                                      <p:cBhvr>
                                        <p:cTn id="35" dur="2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3034" y="1409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-3.7037E-6 L 0.6444 0.4463 " pathEditMode="relative" rAng="0" ptsTypes="AA">
                                      <p:cBhvr>
                                        <p:cTn id="46" dur="20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14" y="2231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" grpId="0" animBg="1"/>
      <p:bldP spid="45" grpId="0" animBg="1"/>
      <p:bldP spid="46" grpId="0" animBg="1"/>
      <p:bldP spid="51" grpId="0"/>
      <p:bldP spid="5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50"/>
          <p:cNvSpPr txBox="1"/>
          <p:nvPr/>
        </p:nvSpPr>
        <p:spPr>
          <a:xfrm>
            <a:off x="5593563" y="-6752"/>
            <a:ext cx="16321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দৈর্ঘ্য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52"/>
          <p:cNvSpPr txBox="1"/>
          <p:nvPr/>
        </p:nvSpPr>
        <p:spPr>
          <a:xfrm>
            <a:off x="-124679" y="41565"/>
            <a:ext cx="52553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5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⸫</a:t>
            </a:r>
            <a:r>
              <a:rPr lang="en-US" sz="58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5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আয়তের</a:t>
            </a:r>
            <a:r>
              <a:rPr lang="en-US" sz="58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8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ক্ষেত্রফল</a:t>
            </a:r>
            <a:endParaRPr lang="en-US" sz="58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2" name="Equal 21"/>
          <p:cNvSpPr/>
          <p:nvPr/>
        </p:nvSpPr>
        <p:spPr>
          <a:xfrm>
            <a:off x="4992139" y="166252"/>
            <a:ext cx="656551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7" name="TextBox 52"/>
          <p:cNvSpPr txBox="1"/>
          <p:nvPr/>
        </p:nvSpPr>
        <p:spPr>
          <a:xfrm>
            <a:off x="7837929" y="-4"/>
            <a:ext cx="1317990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</a:t>
            </a:r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8" name="Multiply 27"/>
          <p:cNvSpPr/>
          <p:nvPr/>
        </p:nvSpPr>
        <p:spPr>
          <a:xfrm>
            <a:off x="7089575" y="83121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38" name="TextBox 52"/>
          <p:cNvSpPr txBox="1"/>
          <p:nvPr/>
        </p:nvSpPr>
        <p:spPr>
          <a:xfrm>
            <a:off x="9804840" y="167983"/>
            <a:ext cx="16562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50"/>
          <p:cNvSpPr txBox="1"/>
          <p:nvPr/>
        </p:nvSpPr>
        <p:spPr>
          <a:xfrm>
            <a:off x="5524289" y="1129323"/>
            <a:ext cx="813043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7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Equal 16"/>
          <p:cNvSpPr/>
          <p:nvPr/>
        </p:nvSpPr>
        <p:spPr>
          <a:xfrm>
            <a:off x="5005994" y="1302327"/>
            <a:ext cx="656551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18" name="TextBox 52"/>
          <p:cNvSpPr txBox="1"/>
          <p:nvPr/>
        </p:nvSpPr>
        <p:spPr>
          <a:xfrm>
            <a:off x="7560834" y="1136071"/>
            <a:ext cx="85472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5)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Multiply 18"/>
          <p:cNvSpPr/>
          <p:nvPr/>
        </p:nvSpPr>
        <p:spPr>
          <a:xfrm>
            <a:off x="6660077" y="1219196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0" name="TextBox 52"/>
          <p:cNvSpPr txBox="1"/>
          <p:nvPr/>
        </p:nvSpPr>
        <p:spPr>
          <a:xfrm>
            <a:off x="9139823" y="1304058"/>
            <a:ext cx="1547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4" name="TextBox 50"/>
          <p:cNvSpPr txBox="1"/>
          <p:nvPr/>
        </p:nvSpPr>
        <p:spPr>
          <a:xfrm>
            <a:off x="5953778" y="2182271"/>
            <a:ext cx="10839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35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Equal 24"/>
          <p:cNvSpPr/>
          <p:nvPr/>
        </p:nvSpPr>
        <p:spPr>
          <a:xfrm>
            <a:off x="5005990" y="2355275"/>
            <a:ext cx="656551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8738042" y="2357006"/>
            <a:ext cx="15472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বর্গ</a:t>
            </a:r>
            <a:r>
              <a:rPr lang="en-US" sz="40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সেমি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620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" grpId="0"/>
      <p:bldP spid="22" grpId="0" animBg="1"/>
      <p:bldP spid="27" grpId="0"/>
      <p:bldP spid="28" grpId="0" animBg="1"/>
      <p:bldP spid="38" grpId="0"/>
      <p:bldP spid="16" grpId="0"/>
      <p:bldP spid="17" grpId="0" animBg="1"/>
      <p:bldP spid="18" grpId="0"/>
      <p:bldP spid="19" grpId="0" animBg="1"/>
      <p:bldP spid="20" grpId="0"/>
      <p:bldP spid="24" grpId="0"/>
      <p:bldP spid="25" grpId="0" animBg="1"/>
      <p:bldP spid="2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TextBox 52"/>
          <p:cNvSpPr txBox="1"/>
          <p:nvPr/>
        </p:nvSpPr>
        <p:spPr>
          <a:xfrm>
            <a:off x="-59154" y="110839"/>
            <a:ext cx="476444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আয়তের পরিসীমা</a:t>
            </a:r>
            <a:endParaRPr lang="en-US" sz="6600" b="1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5" name="Equal 24"/>
          <p:cNvSpPr/>
          <p:nvPr/>
        </p:nvSpPr>
        <p:spPr>
          <a:xfrm>
            <a:off x="4548109" y="277091"/>
            <a:ext cx="809618" cy="706582"/>
          </a:xfrm>
          <a:prstGeom prst="mathEqual">
            <a:avLst>
              <a:gd name="adj1" fmla="val 13716"/>
              <a:gd name="adj2" fmla="val 1960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26" name="TextBox 52"/>
          <p:cNvSpPr txBox="1"/>
          <p:nvPr/>
        </p:nvSpPr>
        <p:spPr>
          <a:xfrm>
            <a:off x="8450625" y="110836"/>
            <a:ext cx="1534394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প্রস্থ )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3" name="TextBox 52"/>
          <p:cNvSpPr txBox="1"/>
          <p:nvPr/>
        </p:nvSpPr>
        <p:spPr>
          <a:xfrm>
            <a:off x="11121473" y="290941"/>
            <a:ext cx="106631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4000" b="1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endParaRPr lang="en-US" sz="40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5278565" y="124687"/>
            <a:ext cx="564578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5" name="Multiply 34"/>
          <p:cNvSpPr/>
          <p:nvPr/>
        </p:nvSpPr>
        <p:spPr>
          <a:xfrm>
            <a:off x="5676380" y="235520"/>
            <a:ext cx="853576" cy="865532"/>
          </a:xfrm>
          <a:prstGeom prst="mathMultiply">
            <a:avLst>
              <a:gd name="adj1" fmla="val 12173"/>
            </a:avLst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b="1">
              <a:solidFill>
                <a:srgbClr val="FF0000"/>
              </a:solidFill>
            </a:endParaRPr>
          </a:p>
        </p:txBody>
      </p:sp>
      <p:sp>
        <p:nvSpPr>
          <p:cNvPr id="40" name="TextBox 50"/>
          <p:cNvSpPr txBox="1"/>
          <p:nvPr/>
        </p:nvSpPr>
        <p:spPr>
          <a:xfrm>
            <a:off x="6300134" y="117937"/>
            <a:ext cx="1838965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 দৈর্ঘ্য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937483" y="81829"/>
            <a:ext cx="71846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sz="66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+</a:t>
            </a:r>
            <a:endParaRPr lang="en-US" sz="66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216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  <p:bldP spid="25" grpId="0" animBg="1"/>
      <p:bldP spid="26" grpId="0"/>
      <p:bldP spid="33" grpId="0"/>
      <p:bldP spid="34" grpId="0"/>
      <p:bldP spid="35" grpId="0" animBg="1"/>
      <p:bldP spid="40" grpId="0"/>
      <p:bldP spid="47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298</TotalTime>
  <Words>245</Words>
  <Application>Microsoft Office PowerPoint</Application>
  <PresentationFormat>Widescreen</PresentationFormat>
  <Paragraphs>163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DPE</dc:creator>
  <cp:lastModifiedBy>DPE</cp:lastModifiedBy>
  <cp:revision>345</cp:revision>
  <dcterms:created xsi:type="dcterms:W3CDTF">2018-11-14T09:03:35Z</dcterms:created>
  <dcterms:modified xsi:type="dcterms:W3CDTF">2019-10-25T19:21:08Z</dcterms:modified>
</cp:coreProperties>
</file>