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4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20" r:id="rId44"/>
    <p:sldId id="332" r:id="rId45"/>
    <p:sldId id="321" r:id="rId46"/>
    <p:sldId id="333" r:id="rId47"/>
    <p:sldId id="334" r:id="rId48"/>
    <p:sldId id="335" r:id="rId49"/>
    <p:sldId id="336" r:id="rId50"/>
    <p:sldId id="322" r:id="rId51"/>
    <p:sldId id="338" r:id="rId52"/>
    <p:sldId id="339" r:id="rId53"/>
    <p:sldId id="325" r:id="rId54"/>
    <p:sldId id="261" r:id="rId55"/>
    <p:sldId id="262" r:id="rId56"/>
    <p:sldId id="263" r:id="rId57"/>
    <p:sldId id="264" r:id="rId58"/>
    <p:sldId id="265" r:id="rId59"/>
    <p:sldId id="266" r:id="rId60"/>
    <p:sldId id="267" r:id="rId61"/>
    <p:sldId id="268" r:id="rId62"/>
    <p:sldId id="269" r:id="rId63"/>
    <p:sldId id="270" r:id="rId64"/>
    <p:sldId id="271" r:id="rId65"/>
    <p:sldId id="272" r:id="rId66"/>
    <p:sldId id="329" r:id="rId67"/>
    <p:sldId id="30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0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51F4-A379-4E5F-9089-B8A641F5199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53FD-7C28-4FFF-8D62-D2FFCCF2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মোশারফ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6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4818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.(</a:t>
            </a:r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এম.এস.সি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27129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ডি.পি.এড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lang="en-US" sz="6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6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9552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6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5225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গোবিন্দপুর</a:t>
            </a:r>
            <a:r>
              <a:rPr lang="en-US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সর.প্রা.বিদ্যালয়</a:t>
            </a:r>
            <a:endParaRPr lang="en-US" sz="6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159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০১৭</a:t>
            </a:r>
            <a:r>
              <a:rPr lang="en-US" sz="6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৮২ </a:t>
            </a:r>
            <a:r>
              <a:rPr lang="en-US" sz="6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r>
              <a:rPr lang="en-US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৭৮</a:t>
            </a:r>
            <a:endParaRPr lang="en-US" sz="66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79561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60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MOSARAF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HOSSAIN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MILON</a:t>
            </a:r>
          </a:p>
        </p:txBody>
      </p:sp>
    </p:spTree>
    <p:extLst>
      <p:ext uri="{BB962C8B-B14F-4D97-AF65-F5344CB8AC3E}">
        <p14:creationId xmlns:p14="http://schemas.microsoft.com/office/powerpoint/2010/main" val="3989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 rot="9594110">
            <a:off x="4720583" y="1590063"/>
            <a:ext cx="915696" cy="967125"/>
          </a:xfrm>
          <a:prstGeom prst="arc">
            <a:avLst>
              <a:gd name="adj1" fmla="val 15121187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2607866">
            <a:off x="4496082" y="1928842"/>
            <a:ext cx="2247292" cy="1768599"/>
          </a:xfrm>
          <a:prstGeom prst="arc">
            <a:avLst>
              <a:gd name="adj1" fmla="val 13160817"/>
              <a:gd name="adj2" fmla="val 1838595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48238" y="2490788"/>
            <a:ext cx="1652587" cy="9001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2746974">
            <a:off x="3160099" y="3685929"/>
            <a:ext cx="4036665" cy="2535388"/>
          </a:xfrm>
          <a:prstGeom prst="arc">
            <a:avLst>
              <a:gd name="adj1" fmla="val 13160817"/>
              <a:gd name="adj2" fmla="val 182458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574631" y="1398354"/>
            <a:ext cx="1824" cy="358806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3646974">
            <a:off x="4117448" y="3507686"/>
            <a:ext cx="4036665" cy="2535388"/>
          </a:xfrm>
          <a:prstGeom prst="arc">
            <a:avLst>
              <a:gd name="adj1" fmla="val 13668018"/>
              <a:gd name="adj2" fmla="val 1640480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7258050" y="1398354"/>
            <a:ext cx="16842" cy="315557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8870236">
            <a:off x="4705500" y="1866550"/>
            <a:ext cx="427178" cy="451171"/>
          </a:xfrm>
          <a:prstGeom prst="arc">
            <a:avLst>
              <a:gd name="adj1" fmla="val 13576138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615059">
            <a:off x="4707374" y="1884077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4516865">
            <a:off x="4719336" y="1870429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9594110">
            <a:off x="4718167" y="1593134"/>
            <a:ext cx="915696" cy="967125"/>
          </a:xfrm>
          <a:prstGeom prst="arc">
            <a:avLst>
              <a:gd name="adj1" fmla="val 10579631"/>
              <a:gd name="adj2" fmla="val 1523225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362138" y="1809195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 আসে ঋতু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9735267">
            <a:off x="5920698" y="2977527"/>
            <a:ext cx="543003" cy="52280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8112848">
            <a:off x="5844180" y="2125470"/>
            <a:ext cx="1940317" cy="1768599"/>
          </a:xfrm>
          <a:prstGeom prst="arc">
            <a:avLst>
              <a:gd name="adj1" fmla="val 13160817"/>
              <a:gd name="adj2" fmla="val 1748073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134225" y="1945481"/>
            <a:ext cx="11601" cy="304863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284343" y="4133623"/>
            <a:ext cx="1917527" cy="1768599"/>
          </a:xfrm>
          <a:prstGeom prst="arc">
            <a:avLst>
              <a:gd name="adj1" fmla="val 14938646"/>
              <a:gd name="adj2" fmla="val 2059626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038806">
            <a:off x="4912316" y="2450822"/>
            <a:ext cx="1608284" cy="1768599"/>
          </a:xfrm>
          <a:prstGeom prst="arc">
            <a:avLst>
              <a:gd name="adj1" fmla="val 18354362"/>
              <a:gd name="adj2" fmla="val 15198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8112848">
            <a:off x="5844180" y="2125471"/>
            <a:ext cx="1940317" cy="1768599"/>
          </a:xfrm>
          <a:prstGeom prst="arc">
            <a:avLst>
              <a:gd name="adj1" fmla="val 17461178"/>
              <a:gd name="adj2" fmla="val 211283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1038806">
            <a:off x="4912315" y="2450823"/>
            <a:ext cx="1608284" cy="1768599"/>
          </a:xfrm>
          <a:prstGeom prst="arc">
            <a:avLst>
              <a:gd name="adj1" fmla="val 15115916"/>
              <a:gd name="adj2" fmla="val 1835428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9258" y="-6"/>
            <a:ext cx="380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একতারাতে সুর বাজায়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9735267">
            <a:off x="5726732" y="2977527"/>
            <a:ext cx="543003" cy="52280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8112848">
            <a:off x="5650214" y="2125470"/>
            <a:ext cx="1940317" cy="1768599"/>
          </a:xfrm>
          <a:prstGeom prst="arc">
            <a:avLst>
              <a:gd name="adj1" fmla="val 13160817"/>
              <a:gd name="adj2" fmla="val 1748073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940259" y="1945481"/>
            <a:ext cx="11601" cy="304863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090377" y="4133623"/>
            <a:ext cx="1917527" cy="1768599"/>
          </a:xfrm>
          <a:prstGeom prst="arc">
            <a:avLst>
              <a:gd name="adj1" fmla="val 14938646"/>
              <a:gd name="adj2" fmla="val 2059626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038806">
            <a:off x="4718350" y="2450822"/>
            <a:ext cx="1608284" cy="1768599"/>
          </a:xfrm>
          <a:prstGeom prst="arc">
            <a:avLst>
              <a:gd name="adj1" fmla="val 18354362"/>
              <a:gd name="adj2" fmla="val 15198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112848">
            <a:off x="5650214" y="2125471"/>
            <a:ext cx="1940317" cy="1768599"/>
          </a:xfrm>
          <a:prstGeom prst="arc">
            <a:avLst>
              <a:gd name="adj1" fmla="val 17461178"/>
              <a:gd name="adj2" fmla="val 211283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1038806">
            <a:off x="4718349" y="2450823"/>
            <a:ext cx="1608284" cy="1768599"/>
          </a:xfrm>
          <a:prstGeom prst="arc">
            <a:avLst>
              <a:gd name="adj1" fmla="val 15115916"/>
              <a:gd name="adj2" fmla="val 1886553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5846428">
            <a:off x="6216675" y="1524969"/>
            <a:ext cx="1169369" cy="1295972"/>
          </a:xfrm>
          <a:prstGeom prst="arc">
            <a:avLst>
              <a:gd name="adj1" fmla="val 10940256"/>
              <a:gd name="adj2" fmla="val 2059626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1409830">
            <a:off x="4306954" y="-201124"/>
            <a:ext cx="4945949" cy="1768599"/>
          </a:xfrm>
          <a:prstGeom prst="arc">
            <a:avLst>
              <a:gd name="adj1" fmla="val 15115916"/>
              <a:gd name="adj2" fmla="val 1886553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981375">
            <a:off x="5541517" y="567239"/>
            <a:ext cx="1233074" cy="867104"/>
          </a:xfrm>
          <a:prstGeom prst="arc">
            <a:avLst>
              <a:gd name="adj1" fmla="val 18354362"/>
              <a:gd name="adj2" fmla="val 127486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দেখা যায় তালগাছ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7967448">
            <a:off x="5751875" y="2192741"/>
            <a:ext cx="529784" cy="398784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9552848">
            <a:off x="5461648" y="2071816"/>
            <a:ext cx="1736560" cy="1415202"/>
          </a:xfrm>
          <a:prstGeom prst="arc">
            <a:avLst>
              <a:gd name="adj1" fmla="val 19266140"/>
              <a:gd name="adj2" fmla="val 2153742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5864031">
            <a:off x="5918781" y="3065159"/>
            <a:ext cx="1351862" cy="1240482"/>
          </a:xfrm>
          <a:prstGeom prst="arc">
            <a:avLst>
              <a:gd name="adj1" fmla="val 11092993"/>
              <a:gd name="adj2" fmla="val 2116055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627467">
            <a:off x="5308984" y="1332521"/>
            <a:ext cx="2652341" cy="3038205"/>
          </a:xfrm>
          <a:prstGeom prst="arc">
            <a:avLst>
              <a:gd name="adj1" fmla="val 17273677"/>
              <a:gd name="adj2" fmla="val 1922987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9552848">
            <a:off x="5495801" y="2054129"/>
            <a:ext cx="1760043" cy="1544188"/>
          </a:xfrm>
          <a:prstGeom prst="arc">
            <a:avLst>
              <a:gd name="adj1" fmla="val 16368299"/>
              <a:gd name="adj2" fmla="val 190909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5237801">
            <a:off x="3262406" y="1340141"/>
            <a:ext cx="7044498" cy="3038205"/>
          </a:xfrm>
          <a:prstGeom prst="arc">
            <a:avLst>
              <a:gd name="adj1" fmla="val 15721235"/>
              <a:gd name="adj2" fmla="val 1778383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9552848">
            <a:off x="5461646" y="2071816"/>
            <a:ext cx="1736560" cy="1415202"/>
          </a:xfrm>
          <a:prstGeom prst="arc">
            <a:avLst>
              <a:gd name="adj1" fmla="val 21428603"/>
              <a:gd name="adj2" fmla="val 50982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3402445">
            <a:off x="6511310" y="2987148"/>
            <a:ext cx="313330" cy="477366"/>
          </a:xfrm>
          <a:prstGeom prst="arc">
            <a:avLst>
              <a:gd name="adj1" fmla="val 17612034"/>
              <a:gd name="adj2" fmla="val 656966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402445">
            <a:off x="6511310" y="2987150"/>
            <a:ext cx="313330" cy="477366"/>
          </a:xfrm>
          <a:prstGeom prst="arc">
            <a:avLst>
              <a:gd name="adj1" fmla="val 10093771"/>
              <a:gd name="adj2" fmla="val 1766493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1627467">
            <a:off x="5308984" y="1332522"/>
            <a:ext cx="2652341" cy="3038205"/>
          </a:xfrm>
          <a:prstGeom prst="arc">
            <a:avLst>
              <a:gd name="adj1" fmla="val 15384581"/>
              <a:gd name="adj2" fmla="val 17334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ওঝা ধরে বোকার মায়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7967448">
            <a:off x="5544052" y="2192741"/>
            <a:ext cx="529784" cy="398784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9552848">
            <a:off x="5253825" y="2071816"/>
            <a:ext cx="1736560" cy="1415202"/>
          </a:xfrm>
          <a:prstGeom prst="arc">
            <a:avLst>
              <a:gd name="adj1" fmla="val 19266140"/>
              <a:gd name="adj2" fmla="val 2153742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5864031">
            <a:off x="5710958" y="3065159"/>
            <a:ext cx="1351862" cy="1240482"/>
          </a:xfrm>
          <a:prstGeom prst="arc">
            <a:avLst>
              <a:gd name="adj1" fmla="val 11092993"/>
              <a:gd name="adj2" fmla="val 2116055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1627467">
            <a:off x="5101161" y="1332521"/>
            <a:ext cx="2652341" cy="3038205"/>
          </a:xfrm>
          <a:prstGeom prst="arc">
            <a:avLst>
              <a:gd name="adj1" fmla="val 17273677"/>
              <a:gd name="adj2" fmla="val 1922987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552848">
            <a:off x="5287978" y="2054129"/>
            <a:ext cx="1760043" cy="1544188"/>
          </a:xfrm>
          <a:prstGeom prst="arc">
            <a:avLst>
              <a:gd name="adj1" fmla="val 16368299"/>
              <a:gd name="adj2" fmla="val 190909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5237801">
            <a:off x="3054583" y="1340141"/>
            <a:ext cx="7044498" cy="3038205"/>
          </a:xfrm>
          <a:prstGeom prst="arc">
            <a:avLst>
              <a:gd name="adj1" fmla="val 15721235"/>
              <a:gd name="adj2" fmla="val 1778383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9552848">
            <a:off x="5253823" y="2071816"/>
            <a:ext cx="1736560" cy="1415202"/>
          </a:xfrm>
          <a:prstGeom prst="arc">
            <a:avLst>
              <a:gd name="adj1" fmla="val 21428603"/>
              <a:gd name="adj2" fmla="val 50982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3402445">
            <a:off x="6303487" y="2987148"/>
            <a:ext cx="313330" cy="477366"/>
          </a:xfrm>
          <a:prstGeom prst="arc">
            <a:avLst>
              <a:gd name="adj1" fmla="val 17612034"/>
              <a:gd name="adj2" fmla="val 656966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402445">
            <a:off x="6303487" y="2987150"/>
            <a:ext cx="313330" cy="477366"/>
          </a:xfrm>
          <a:prstGeom prst="arc">
            <a:avLst>
              <a:gd name="adj1" fmla="val 10093771"/>
              <a:gd name="adj2" fmla="val 1766493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1627467">
            <a:off x="5101161" y="1332522"/>
            <a:ext cx="2652341" cy="3038205"/>
          </a:xfrm>
          <a:prstGeom prst="arc">
            <a:avLst>
              <a:gd name="adj1" fmla="val 15384581"/>
              <a:gd name="adj2" fmla="val 17334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5846428">
            <a:off x="5881430" y="1612504"/>
            <a:ext cx="1468721" cy="1435843"/>
          </a:xfrm>
          <a:prstGeom prst="arc">
            <a:avLst>
              <a:gd name="adj1" fmla="val 10547672"/>
              <a:gd name="adj2" fmla="val 1446729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1409830">
            <a:off x="4071424" y="-201124"/>
            <a:ext cx="4945949" cy="1768599"/>
          </a:xfrm>
          <a:prstGeom prst="arc">
            <a:avLst>
              <a:gd name="adj1" fmla="val 15115916"/>
              <a:gd name="adj2" fmla="val 1886553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981375">
            <a:off x="5305987" y="567239"/>
            <a:ext cx="1233074" cy="867104"/>
          </a:xfrm>
          <a:prstGeom prst="arc">
            <a:avLst>
              <a:gd name="adj1" fmla="val 18354362"/>
              <a:gd name="adj2" fmla="val 127486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846428">
            <a:off x="5881430" y="1612504"/>
            <a:ext cx="1468721" cy="1435843"/>
          </a:xfrm>
          <a:prstGeom prst="arc">
            <a:avLst>
              <a:gd name="adj1" fmla="val 14308687"/>
              <a:gd name="adj2" fmla="val 2005029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11770" y="-6"/>
            <a:ext cx="328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 খাব খুব দ্রুত ঔদার্য সময় মত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2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15454" y="2029278"/>
            <a:ext cx="3637756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98042" y="2376941"/>
            <a:ext cx="1652587" cy="9001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746974">
            <a:off x="4309903" y="3572082"/>
            <a:ext cx="4036665" cy="2535388"/>
          </a:xfrm>
          <a:prstGeom prst="arc">
            <a:avLst>
              <a:gd name="adj1" fmla="val 13160817"/>
              <a:gd name="adj2" fmla="val 182458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726260" y="2143578"/>
            <a:ext cx="557" cy="272899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9816774">
            <a:off x="6864384" y="2409345"/>
            <a:ext cx="1940317" cy="1899087"/>
          </a:xfrm>
          <a:prstGeom prst="arc">
            <a:avLst>
              <a:gd name="adj1" fmla="val 17461178"/>
              <a:gd name="adj2" fmla="val 2080114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7967448">
            <a:off x="8359772" y="3327449"/>
            <a:ext cx="529784" cy="280468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816774">
            <a:off x="6864384" y="2409343"/>
            <a:ext cx="1940317" cy="1899087"/>
          </a:xfrm>
          <a:prstGeom prst="arc">
            <a:avLst>
              <a:gd name="adj1" fmla="val 20765509"/>
              <a:gd name="adj2" fmla="val 19547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" y="29028"/>
            <a:ext cx="5153025" cy="4333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কলা, কলম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 rot="9594110">
            <a:off x="5773776" y="1791448"/>
            <a:ext cx="915696" cy="967125"/>
          </a:xfrm>
          <a:prstGeom prst="arc">
            <a:avLst>
              <a:gd name="adj1" fmla="val 15121187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4367470">
            <a:off x="5711538" y="1892480"/>
            <a:ext cx="1384446" cy="1768599"/>
          </a:xfrm>
          <a:prstGeom prst="arc">
            <a:avLst>
              <a:gd name="adj1" fmla="val 13160817"/>
              <a:gd name="adj2" fmla="val 1572038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162450">
            <a:off x="4907649" y="3644026"/>
            <a:ext cx="2941306" cy="2535388"/>
          </a:xfrm>
          <a:prstGeom prst="arc">
            <a:avLst>
              <a:gd name="adj1" fmla="val 13457050"/>
              <a:gd name="adj2" fmla="val 1936795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753474" y="1632516"/>
            <a:ext cx="1864" cy="343146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8870236">
            <a:off x="5758693" y="2067935"/>
            <a:ext cx="427178" cy="451171"/>
          </a:xfrm>
          <a:prstGeom prst="arc">
            <a:avLst>
              <a:gd name="adj1" fmla="val 13576138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615059">
            <a:off x="5760567" y="2085462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4516865">
            <a:off x="5772529" y="2071814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9594110">
            <a:off x="5771360" y="1794519"/>
            <a:ext cx="915696" cy="967125"/>
          </a:xfrm>
          <a:prstGeom prst="arc">
            <a:avLst>
              <a:gd name="adj1" fmla="val 10019872"/>
              <a:gd name="adj2" fmla="val 1523225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797067" y="2057641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4367470">
            <a:off x="5711538" y="1892482"/>
            <a:ext cx="1384446" cy="1768599"/>
          </a:xfrm>
          <a:prstGeom prst="arc">
            <a:avLst>
              <a:gd name="adj1" fmla="val 19815246"/>
              <a:gd name="adj2" fmla="val 220615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4367470">
            <a:off x="5711539" y="1892482"/>
            <a:ext cx="1384446" cy="1768599"/>
          </a:xfrm>
          <a:prstGeom prst="arc">
            <a:avLst>
              <a:gd name="adj1" fmla="val 15684641"/>
              <a:gd name="adj2" fmla="val 1983197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" y="87085"/>
            <a:ext cx="5133975" cy="4295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খরগোশ, খই, খাট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819174" y="3108596"/>
            <a:ext cx="609600" cy="78486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5129200">
            <a:off x="6484806" y="2856737"/>
            <a:ext cx="915696" cy="967125"/>
          </a:xfrm>
          <a:prstGeom prst="arc">
            <a:avLst>
              <a:gd name="adj1" fmla="val 6810156"/>
              <a:gd name="adj2" fmla="val 1560577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53343">
            <a:off x="6400450" y="2208275"/>
            <a:ext cx="1500574" cy="1280253"/>
          </a:xfrm>
          <a:prstGeom prst="arc">
            <a:avLst>
              <a:gd name="adj1" fmla="val 8596878"/>
              <a:gd name="adj2" fmla="val 1192334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227365" y="1543162"/>
            <a:ext cx="14049" cy="360100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70958" y="2137832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053343">
            <a:off x="6400450" y="2208595"/>
            <a:ext cx="1500574" cy="1280253"/>
          </a:xfrm>
          <a:prstGeom prst="arc">
            <a:avLst>
              <a:gd name="adj1" fmla="val 11721360"/>
              <a:gd name="adj2" fmla="val 1714054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4005367">
            <a:off x="6295350" y="2867748"/>
            <a:ext cx="2723921" cy="1280253"/>
          </a:xfrm>
          <a:prstGeom prst="arc">
            <a:avLst>
              <a:gd name="adj1" fmla="val 11721360"/>
              <a:gd name="adj2" fmla="val 1618385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গরম, গরু, গম,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" y="23282"/>
            <a:ext cx="5736483" cy="46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53268" y="2050686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20409232">
            <a:off x="6581105" y="2074708"/>
            <a:ext cx="1348191" cy="864626"/>
          </a:xfrm>
          <a:prstGeom prst="arc">
            <a:avLst>
              <a:gd name="adj1" fmla="val 10725992"/>
              <a:gd name="adj2" fmla="val 1754396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2162450">
            <a:off x="5705337" y="3660529"/>
            <a:ext cx="2706969" cy="2460962"/>
          </a:xfrm>
          <a:prstGeom prst="arc">
            <a:avLst>
              <a:gd name="adj1" fmla="val 13234343"/>
              <a:gd name="adj2" fmla="val 1913010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8341746" y="2151175"/>
            <a:ext cx="7540" cy="288377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92175" y="2801256"/>
            <a:ext cx="1120140" cy="85344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20409232">
            <a:off x="6578149" y="2074707"/>
            <a:ext cx="1348191" cy="864626"/>
          </a:xfrm>
          <a:prstGeom prst="arc">
            <a:avLst>
              <a:gd name="adj1" fmla="val 2541064"/>
              <a:gd name="adj2" fmla="val 1085141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ঘর, ঘড়ি,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9" y="131874"/>
            <a:ext cx="5449764" cy="42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14597887">
            <a:off x="6411727" y="1191994"/>
            <a:ext cx="1906027" cy="1679937"/>
          </a:xfrm>
          <a:prstGeom prst="arc">
            <a:avLst>
              <a:gd name="adj1" fmla="val 14313444"/>
              <a:gd name="adj2" fmla="val 1727354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4597887">
            <a:off x="6411728" y="1191994"/>
            <a:ext cx="1906027" cy="1679937"/>
          </a:xfrm>
          <a:prstGeom prst="arc">
            <a:avLst>
              <a:gd name="adj1" fmla="val 10034818"/>
              <a:gd name="adj2" fmla="val 1436066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4636112">
            <a:off x="7303304" y="2092021"/>
            <a:ext cx="766051" cy="804365"/>
          </a:xfrm>
          <a:prstGeom prst="arc">
            <a:avLst>
              <a:gd name="adj1" fmla="val 13777513"/>
              <a:gd name="adj2" fmla="val 1978514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4636112">
            <a:off x="7307348" y="2092020"/>
            <a:ext cx="766051" cy="804365"/>
          </a:xfrm>
          <a:prstGeom prst="arc">
            <a:avLst>
              <a:gd name="adj1" fmla="val 6869991"/>
              <a:gd name="adj2" fmla="val 1396270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21294203">
            <a:off x="7208808" y="1631288"/>
            <a:ext cx="1906027" cy="3366740"/>
          </a:xfrm>
          <a:prstGeom prst="arc">
            <a:avLst>
              <a:gd name="adj1" fmla="val 11588909"/>
              <a:gd name="adj2" fmla="val 1390399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20847457">
            <a:off x="7225262" y="1926954"/>
            <a:ext cx="1906027" cy="2775409"/>
          </a:xfrm>
          <a:prstGeom prst="arc">
            <a:avLst>
              <a:gd name="adj1" fmla="val 9684462"/>
              <a:gd name="adj2" fmla="val 1219308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0432637">
            <a:off x="6483741" y="2074527"/>
            <a:ext cx="1906027" cy="1679937"/>
          </a:xfrm>
          <a:prstGeom prst="arc">
            <a:avLst>
              <a:gd name="adj1" fmla="val 12470540"/>
              <a:gd name="adj2" fmla="val 1735548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3700338">
            <a:off x="7027417" y="3115760"/>
            <a:ext cx="1471279" cy="1551122"/>
          </a:xfrm>
          <a:prstGeom prst="arc">
            <a:avLst>
              <a:gd name="adj1" fmla="val 14380213"/>
              <a:gd name="adj2" fmla="val 2064135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3700338">
            <a:off x="6983064" y="3059964"/>
            <a:ext cx="1532604" cy="1605190"/>
          </a:xfrm>
          <a:prstGeom prst="arc">
            <a:avLst>
              <a:gd name="adj1" fmla="val 20337059"/>
              <a:gd name="adj2" fmla="val 310838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8715778">
            <a:off x="6560338" y="2307313"/>
            <a:ext cx="1532604" cy="2461073"/>
          </a:xfrm>
          <a:prstGeom prst="arc">
            <a:avLst>
              <a:gd name="adj1" fmla="val 17798737"/>
              <a:gd name="adj2" fmla="val 184592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0607454">
            <a:off x="6272490" y="826442"/>
            <a:ext cx="1532604" cy="3397310"/>
          </a:xfrm>
          <a:prstGeom prst="arc">
            <a:avLst>
              <a:gd name="adj1" fmla="val 17938196"/>
              <a:gd name="adj2" fmla="val 2026328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5" y="145143"/>
            <a:ext cx="5124450" cy="4305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 ডাকে ঘ্যাং ঘ্যাং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MOSARAF HOSSAIN MILON</a:t>
            </a:r>
            <a:endParaRPr lang="en-US" sz="5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97850"/>
            <a:ext cx="12192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B.Sc.(Hons), M.Sc.(Mathematics)</a:t>
            </a:r>
            <a:endParaRPr lang="en-US" sz="59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98124"/>
            <a:ext cx="12192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D.P.Ed</a:t>
            </a:r>
            <a:r>
              <a:rPr lang="en-US" sz="5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&amp;     M.Ed.</a:t>
            </a:r>
            <a:endParaRPr lang="en-US" sz="5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03245"/>
            <a:ext cx="12192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   TEACHER</a:t>
            </a:r>
            <a:endParaRPr lang="en-US" sz="59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03519"/>
            <a:ext cx="12192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   GOBINDOPUR   G.P.S.</a:t>
            </a:r>
            <a:endParaRPr lang="en-US" sz="5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01370"/>
            <a:ext cx="12192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Phone No. – 017</a:t>
            </a:r>
            <a:r>
              <a:rPr lang="en-US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59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sz="5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59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78</a:t>
            </a:r>
            <a:endParaRPr lang="en-US" sz="59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016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Facebook-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MOSARAF HOSSAIN MILON</a:t>
            </a:r>
          </a:p>
        </p:txBody>
      </p:sp>
    </p:spTree>
    <p:extLst>
      <p:ext uri="{BB962C8B-B14F-4D97-AF65-F5344CB8AC3E}">
        <p14:creationId xmlns:p14="http://schemas.microsoft.com/office/powerpoint/2010/main" val="37252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817953" y="2073589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472113" y="2115981"/>
            <a:ext cx="2698" cy="222980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4597887">
            <a:off x="5631059" y="3787814"/>
            <a:ext cx="513497" cy="890177"/>
          </a:xfrm>
          <a:prstGeom prst="arc">
            <a:avLst>
              <a:gd name="adj1" fmla="val 7846571"/>
              <a:gd name="adj2" fmla="val 171148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1653759">
            <a:off x="4716846" y="2028692"/>
            <a:ext cx="1930492" cy="2610345"/>
          </a:xfrm>
          <a:prstGeom prst="arc">
            <a:avLst>
              <a:gd name="adj1" fmla="val 9954175"/>
              <a:gd name="adj2" fmla="val 1374331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6815386">
            <a:off x="5197928" y="494339"/>
            <a:ext cx="2568346" cy="2435440"/>
          </a:xfrm>
          <a:prstGeom prst="arc">
            <a:avLst>
              <a:gd name="adj1" fmla="val 10524461"/>
              <a:gd name="adj2" fmla="val 1340199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6018835">
            <a:off x="5907681" y="2835022"/>
            <a:ext cx="625650" cy="890177"/>
          </a:xfrm>
          <a:prstGeom prst="arc">
            <a:avLst>
              <a:gd name="adj1" fmla="val 11435794"/>
              <a:gd name="adj2" fmla="val 1604596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3131" cy="3273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চশমা, চলো যাই,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6717890" y="1990460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70535" y="2032853"/>
            <a:ext cx="4213" cy="125089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4297887">
            <a:off x="7544791" y="2643050"/>
            <a:ext cx="530710" cy="976988"/>
          </a:xfrm>
          <a:prstGeom prst="arc">
            <a:avLst>
              <a:gd name="adj1" fmla="val 6963432"/>
              <a:gd name="adj2" fmla="val 171148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6018835">
            <a:off x="7622284" y="2609456"/>
            <a:ext cx="625650" cy="645462"/>
          </a:xfrm>
          <a:prstGeom prst="arc">
            <a:avLst>
              <a:gd name="adj1" fmla="val 11930104"/>
              <a:gd name="adj2" fmla="val 1801297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6635386">
            <a:off x="7045476" y="187370"/>
            <a:ext cx="2568346" cy="2435440"/>
          </a:xfrm>
          <a:prstGeom prst="arc">
            <a:avLst>
              <a:gd name="adj1" fmla="val 10887321"/>
              <a:gd name="adj2" fmla="val 1340199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/>
          <p:cNvSpPr/>
          <p:nvPr/>
        </p:nvSpPr>
        <p:spPr>
          <a:xfrm rot="5400000">
            <a:off x="7841510" y="2497501"/>
            <a:ext cx="1047375" cy="1276797"/>
          </a:xfrm>
          <a:prstGeom prst="arc">
            <a:avLst>
              <a:gd name="adj1" fmla="val 8972041"/>
              <a:gd name="adj2" fmla="val 1623082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0800000">
            <a:off x="7214972" y="2267520"/>
            <a:ext cx="1789087" cy="1677473"/>
          </a:xfrm>
          <a:prstGeom prst="arc">
            <a:avLst>
              <a:gd name="adj1" fmla="val 10901963"/>
              <a:gd name="adj2" fmla="val 140322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4165553">
            <a:off x="5451373" y="289760"/>
            <a:ext cx="4089064" cy="3601423"/>
          </a:xfrm>
          <a:prstGeom prst="arc">
            <a:avLst>
              <a:gd name="adj1" fmla="val 10813134"/>
              <a:gd name="adj2" fmla="val 1275144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2441">
            <a:off x="4725364" y="4075430"/>
            <a:ext cx="4842936" cy="3495568"/>
          </a:xfrm>
          <a:prstGeom prst="arc">
            <a:avLst>
              <a:gd name="adj1" fmla="val 16915103"/>
              <a:gd name="adj2" fmla="val 2076258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7" y="110898"/>
            <a:ext cx="5191125" cy="437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ছবি, ছাগল, ছড়া,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44863" y="2004974"/>
            <a:ext cx="3637756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282203">
            <a:off x="6742213" y="2005262"/>
            <a:ext cx="1878946" cy="2395155"/>
          </a:xfrm>
          <a:prstGeom prst="arc">
            <a:avLst>
              <a:gd name="adj1" fmla="val 11716538"/>
              <a:gd name="adj2" fmla="val 160398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1478551">
            <a:off x="6775240" y="2507949"/>
            <a:ext cx="954063" cy="941647"/>
          </a:xfrm>
          <a:prstGeom prst="arc">
            <a:avLst>
              <a:gd name="adj1" fmla="val 18512729"/>
              <a:gd name="adj2" fmla="val 8552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3700338">
            <a:off x="6504725" y="2871343"/>
            <a:ext cx="1471279" cy="1551122"/>
          </a:xfrm>
          <a:prstGeom prst="arc">
            <a:avLst>
              <a:gd name="adj1" fmla="val 15111710"/>
              <a:gd name="adj2" fmla="val 2025572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3700338">
            <a:off x="6509174" y="2764076"/>
            <a:ext cx="1532604" cy="1605190"/>
          </a:xfrm>
          <a:prstGeom prst="arc">
            <a:avLst>
              <a:gd name="adj1" fmla="val 20525175"/>
              <a:gd name="adj2" fmla="val 353333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9407598">
            <a:off x="6172515" y="1949511"/>
            <a:ext cx="1532604" cy="2461073"/>
          </a:xfrm>
          <a:prstGeom prst="arc">
            <a:avLst>
              <a:gd name="adj1" fmla="val 17798737"/>
              <a:gd name="adj2" fmla="val 184592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1447454">
            <a:off x="6127916" y="437426"/>
            <a:ext cx="1532604" cy="3397310"/>
          </a:xfrm>
          <a:prstGeom prst="arc">
            <a:avLst>
              <a:gd name="adj1" fmla="val 17938196"/>
              <a:gd name="adj2" fmla="val 2026328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815386">
            <a:off x="7246714" y="359797"/>
            <a:ext cx="2568346" cy="2435440"/>
          </a:xfrm>
          <a:prstGeom prst="arc">
            <a:avLst>
              <a:gd name="adj1" fmla="val 9125013"/>
              <a:gd name="adj2" fmla="val 141566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15697742">
            <a:off x="8018209" y="2896709"/>
            <a:ext cx="3709829" cy="2697359"/>
          </a:xfrm>
          <a:prstGeom prst="arc">
            <a:avLst>
              <a:gd name="adj1" fmla="val 14909255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1478551">
            <a:off x="6775240" y="2507949"/>
            <a:ext cx="954063" cy="941647"/>
          </a:xfrm>
          <a:prstGeom prst="arc">
            <a:avLst>
              <a:gd name="adj1" fmla="val 10216284"/>
              <a:gd name="adj2" fmla="val 1859155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" y="58056"/>
            <a:ext cx="5210175" cy="41243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জগ, জবা,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344597" y="1998080"/>
            <a:ext cx="2222891" cy="6933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811713" y="2347913"/>
            <a:ext cx="1652587" cy="9001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2746974">
            <a:off x="3023574" y="3543054"/>
            <a:ext cx="4036665" cy="2535388"/>
          </a:xfrm>
          <a:prstGeom prst="arc">
            <a:avLst>
              <a:gd name="adj1" fmla="val 13160817"/>
              <a:gd name="adj2" fmla="val 182458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39931" y="2114550"/>
            <a:ext cx="557" cy="272899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925416">
            <a:off x="4145142" y="3721893"/>
            <a:ext cx="4036665" cy="2535388"/>
          </a:xfrm>
          <a:prstGeom prst="arc">
            <a:avLst>
              <a:gd name="adj1" fmla="val 13920941"/>
              <a:gd name="adj2" fmla="val 1660682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196138" y="1495425"/>
            <a:ext cx="2556" cy="314740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60000" flipV="1">
            <a:off x="7085694" y="1990942"/>
            <a:ext cx="881967" cy="1905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 এলো, ঝাড়ু 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9735267">
            <a:off x="5311094" y="2991382"/>
            <a:ext cx="543003" cy="52280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8112848">
            <a:off x="5234576" y="2139325"/>
            <a:ext cx="1940317" cy="1768599"/>
          </a:xfrm>
          <a:prstGeom prst="arc">
            <a:avLst>
              <a:gd name="adj1" fmla="val 13160817"/>
              <a:gd name="adj2" fmla="val 1748073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524621" y="1959336"/>
            <a:ext cx="11601" cy="304863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674739" y="4147478"/>
            <a:ext cx="1917527" cy="1768599"/>
          </a:xfrm>
          <a:prstGeom prst="arc">
            <a:avLst>
              <a:gd name="adj1" fmla="val 14938646"/>
              <a:gd name="adj2" fmla="val 2059626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038806">
            <a:off x="4302712" y="2464677"/>
            <a:ext cx="1608284" cy="1768599"/>
          </a:xfrm>
          <a:prstGeom prst="arc">
            <a:avLst>
              <a:gd name="adj1" fmla="val 18354362"/>
              <a:gd name="adj2" fmla="val 15198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112848">
            <a:off x="5234576" y="2139326"/>
            <a:ext cx="1940317" cy="1768599"/>
          </a:xfrm>
          <a:prstGeom prst="arc">
            <a:avLst>
              <a:gd name="adj1" fmla="val 17461178"/>
              <a:gd name="adj2" fmla="val 211283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1038806">
            <a:off x="4302711" y="2464678"/>
            <a:ext cx="1608284" cy="1768599"/>
          </a:xfrm>
          <a:prstGeom prst="arc">
            <a:avLst>
              <a:gd name="adj1" fmla="val 15115916"/>
              <a:gd name="adj2" fmla="val 1835428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667707">
            <a:off x="6104291" y="2458723"/>
            <a:ext cx="2339119" cy="1701116"/>
          </a:xfrm>
          <a:prstGeom prst="arc">
            <a:avLst>
              <a:gd name="adj1" fmla="val 17664673"/>
              <a:gd name="adj2" fmla="val 19067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702067">
            <a:off x="6885302" y="2137243"/>
            <a:ext cx="919993" cy="888531"/>
          </a:xfrm>
          <a:prstGeom prst="arc">
            <a:avLst>
              <a:gd name="adj1" fmla="val 15493815"/>
              <a:gd name="adj2" fmla="val 185690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735267">
            <a:off x="7237460" y="2820370"/>
            <a:ext cx="411387" cy="426718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822067">
            <a:off x="7042217" y="3050896"/>
            <a:ext cx="789984" cy="829939"/>
          </a:xfrm>
          <a:prstGeom prst="arc">
            <a:avLst>
              <a:gd name="adj1" fmla="val 15616140"/>
              <a:gd name="adj2" fmla="val 489552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0980000">
            <a:off x="6518564" y="2189630"/>
            <a:ext cx="2339119" cy="1726781"/>
          </a:xfrm>
          <a:prstGeom prst="arc">
            <a:avLst>
              <a:gd name="adj1" fmla="val 17560074"/>
              <a:gd name="adj2" fmla="val 2115690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মিঞা ভাই হাটে যাই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08968" y="2285861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963128" y="2328253"/>
            <a:ext cx="2698" cy="222980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4597887">
            <a:off x="8170062" y="3822585"/>
            <a:ext cx="648217" cy="1139292"/>
          </a:xfrm>
          <a:prstGeom prst="arc">
            <a:avLst>
              <a:gd name="adj1" fmla="val 9983396"/>
              <a:gd name="adj2" fmla="val 1693434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1648159">
            <a:off x="7403510" y="2204656"/>
            <a:ext cx="1930492" cy="2610345"/>
          </a:xfrm>
          <a:prstGeom prst="arc">
            <a:avLst>
              <a:gd name="adj1" fmla="val 10027177"/>
              <a:gd name="adj2" fmla="val 1437805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15059">
            <a:off x="8912885" y="3356031"/>
            <a:ext cx="427178" cy="451171"/>
          </a:xfrm>
          <a:prstGeom prst="arc">
            <a:avLst>
              <a:gd name="adj1" fmla="val 13696177"/>
              <a:gd name="adj2" fmla="val 2073114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4516865">
            <a:off x="8911941" y="3349680"/>
            <a:ext cx="427178" cy="451171"/>
          </a:xfrm>
          <a:prstGeom prst="arc">
            <a:avLst>
              <a:gd name="adj1" fmla="val 13639382"/>
              <a:gd name="adj2" fmla="val 1743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8870236">
            <a:off x="8906961" y="3349680"/>
            <a:ext cx="427178" cy="451171"/>
          </a:xfrm>
          <a:prstGeom prst="arc">
            <a:avLst>
              <a:gd name="adj1" fmla="val 14597897"/>
              <a:gd name="adj2" fmla="val 1998627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0414699">
            <a:off x="8473379" y="1661651"/>
            <a:ext cx="967255" cy="854565"/>
          </a:xfrm>
          <a:prstGeom prst="arc">
            <a:avLst>
              <a:gd name="adj1" fmla="val 19918006"/>
              <a:gd name="adj2" fmla="val 218137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9386914">
            <a:off x="7015779" y="-973641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800000">
            <a:off x="7476696" y="839178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20414699">
            <a:off x="8473981" y="1662598"/>
            <a:ext cx="967255" cy="854565"/>
          </a:xfrm>
          <a:prstGeom prst="arc">
            <a:avLst>
              <a:gd name="adj1" fmla="val 15561680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24864" cy="3701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70410" y="-6"/>
            <a:ext cx="382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টুপি, টাকা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টক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929485" y="1997389"/>
            <a:ext cx="2484636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4979934">
            <a:off x="3944664" y="1223338"/>
            <a:ext cx="2582412" cy="2141462"/>
          </a:xfrm>
          <a:prstGeom prst="arc">
            <a:avLst>
              <a:gd name="adj1" fmla="val 15759812"/>
              <a:gd name="adj2" fmla="val 33481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4662259">
            <a:off x="5424301" y="2884330"/>
            <a:ext cx="1381499" cy="1609964"/>
          </a:xfrm>
          <a:prstGeom prst="arc">
            <a:avLst>
              <a:gd name="adj1" fmla="val 14885507"/>
              <a:gd name="adj2" fmla="val 1859615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4662259">
            <a:off x="5424302" y="2884330"/>
            <a:ext cx="1381499" cy="1609964"/>
          </a:xfrm>
          <a:prstGeom prst="arc">
            <a:avLst>
              <a:gd name="adj1" fmla="val 10373597"/>
              <a:gd name="adj2" fmla="val 1490843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4662259">
            <a:off x="5424300" y="2884330"/>
            <a:ext cx="1381499" cy="1609964"/>
          </a:xfrm>
          <a:prstGeom prst="arc">
            <a:avLst>
              <a:gd name="adj1" fmla="val 7158528"/>
              <a:gd name="adj2" fmla="val 104018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3192886">
            <a:off x="4010973" y="1860300"/>
            <a:ext cx="3089235" cy="2535128"/>
          </a:xfrm>
          <a:prstGeom prst="arc">
            <a:avLst>
              <a:gd name="adj1" fmla="val 16174298"/>
              <a:gd name="adj2" fmla="val 1991168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536051">
            <a:off x="5212148" y="1302792"/>
            <a:ext cx="3944138" cy="1401891"/>
          </a:xfrm>
          <a:prstGeom prst="arc">
            <a:avLst>
              <a:gd name="adj1" fmla="val 16759229"/>
              <a:gd name="adj2" fmla="val 8977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ঠেলা গাড়ি ঠেলো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6075097" y="2028711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5442718">
            <a:off x="5266830" y="2964122"/>
            <a:ext cx="7495098" cy="2630863"/>
          </a:xfrm>
          <a:prstGeom prst="arc">
            <a:avLst>
              <a:gd name="adj1" fmla="val 18648847"/>
              <a:gd name="adj2" fmla="val 202555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7842443">
            <a:off x="6889373" y="1972593"/>
            <a:ext cx="1583185" cy="1357329"/>
          </a:xfrm>
          <a:prstGeom prst="arc">
            <a:avLst>
              <a:gd name="adj1" fmla="val 14418976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784282">
            <a:off x="7229282" y="2799428"/>
            <a:ext cx="1583185" cy="1357329"/>
          </a:xfrm>
          <a:prstGeom prst="arc">
            <a:avLst>
              <a:gd name="adj1" fmla="val 14418976"/>
              <a:gd name="adj2" fmla="val 2050304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8938052">
            <a:off x="6629424" y="1953114"/>
            <a:ext cx="2090380" cy="2537301"/>
          </a:xfrm>
          <a:prstGeom prst="arc">
            <a:avLst>
              <a:gd name="adj1" fmla="val 14418976"/>
              <a:gd name="adj2" fmla="val 1641479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4888676">
            <a:off x="4491595" y="2789584"/>
            <a:ext cx="7495098" cy="2630863"/>
          </a:xfrm>
          <a:prstGeom prst="arc">
            <a:avLst>
              <a:gd name="adj1" fmla="val 19052028"/>
              <a:gd name="adj2" fmla="val 202096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238052">
            <a:off x="6609935" y="1873834"/>
            <a:ext cx="2100383" cy="2615581"/>
          </a:xfrm>
          <a:prstGeom prst="arc">
            <a:avLst>
              <a:gd name="adj1" fmla="val 16011946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" y="58056"/>
            <a:ext cx="5086350" cy="4133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ডাব খাবে ডিঙ্গি,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754453" y="2010089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08613" y="2052481"/>
            <a:ext cx="2698" cy="222980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4597887">
            <a:off x="5615547" y="3546813"/>
            <a:ext cx="648217" cy="1139292"/>
          </a:xfrm>
          <a:prstGeom prst="arc">
            <a:avLst>
              <a:gd name="adj1" fmla="val 9983396"/>
              <a:gd name="adj2" fmla="val 1693434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1648159">
            <a:off x="4848995" y="1928884"/>
            <a:ext cx="1930492" cy="2610345"/>
          </a:xfrm>
          <a:prstGeom prst="arc">
            <a:avLst>
              <a:gd name="adj1" fmla="val 10027177"/>
              <a:gd name="adj2" fmla="val 1437805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15059">
            <a:off x="6358370" y="3080259"/>
            <a:ext cx="427178" cy="451171"/>
          </a:xfrm>
          <a:prstGeom prst="arc">
            <a:avLst>
              <a:gd name="adj1" fmla="val 13696177"/>
              <a:gd name="adj2" fmla="val 2073114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4516865">
            <a:off x="6357426" y="3073908"/>
            <a:ext cx="427178" cy="451171"/>
          </a:xfrm>
          <a:prstGeom prst="arc">
            <a:avLst>
              <a:gd name="adj1" fmla="val 13639382"/>
              <a:gd name="adj2" fmla="val 1743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8870236">
            <a:off x="6352446" y="3073908"/>
            <a:ext cx="427178" cy="451171"/>
          </a:xfrm>
          <a:prstGeom prst="arc">
            <a:avLst>
              <a:gd name="adj1" fmla="val 14597897"/>
              <a:gd name="adj2" fmla="val 1998627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11770" y="-6"/>
            <a:ext cx="328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19735267">
            <a:off x="5576839" y="2948395"/>
            <a:ext cx="597303" cy="632588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1450368">
            <a:off x="5243427" y="1893412"/>
            <a:ext cx="1940317" cy="1768599"/>
          </a:xfrm>
          <a:prstGeom prst="arc">
            <a:avLst>
              <a:gd name="adj1" fmla="val 17461178"/>
              <a:gd name="adj2" fmla="val 109790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0613385">
            <a:off x="5232217" y="2036909"/>
            <a:ext cx="1597095" cy="2450413"/>
          </a:xfrm>
          <a:prstGeom prst="arc">
            <a:avLst>
              <a:gd name="adj1" fmla="val 15029700"/>
              <a:gd name="adj2" fmla="val 1814108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908138" y="1409810"/>
            <a:ext cx="14049" cy="360100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51731" y="2004480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4005367">
            <a:off x="4976123" y="2734396"/>
            <a:ext cx="2723921" cy="1280253"/>
          </a:xfrm>
          <a:prstGeom prst="arc">
            <a:avLst>
              <a:gd name="adj1" fmla="val 12103528"/>
              <a:gd name="adj2" fmla="val 1618385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7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তক্তা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69709" y="1988135"/>
            <a:ext cx="3372333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894152" y="2537307"/>
            <a:ext cx="755703" cy="755704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8546987">
            <a:off x="6056174" y="2295687"/>
            <a:ext cx="1199726" cy="1650665"/>
          </a:xfrm>
          <a:prstGeom prst="arc">
            <a:avLst>
              <a:gd name="adj1" fmla="val 15347036"/>
              <a:gd name="adj2" fmla="val 329693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4519284">
            <a:off x="5797300" y="2601849"/>
            <a:ext cx="1705108" cy="1506556"/>
          </a:xfrm>
          <a:prstGeom prst="arc">
            <a:avLst>
              <a:gd name="adj1" fmla="val 16028661"/>
              <a:gd name="adj2" fmla="val 2058808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8411271">
            <a:off x="5923186" y="2938780"/>
            <a:ext cx="1762116" cy="1202083"/>
          </a:xfrm>
          <a:prstGeom prst="arc">
            <a:avLst>
              <a:gd name="adj1" fmla="val 16478319"/>
              <a:gd name="adj2" fmla="val 2045677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1486373">
            <a:off x="5540850" y="3073251"/>
            <a:ext cx="2004871" cy="1202083"/>
          </a:xfrm>
          <a:prstGeom prst="arc">
            <a:avLst>
              <a:gd name="adj1" fmla="val 16253219"/>
              <a:gd name="adj2" fmla="val 2031006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4362939">
            <a:off x="3977404" y="2183594"/>
            <a:ext cx="3682294" cy="1377396"/>
          </a:xfrm>
          <a:prstGeom prst="arc">
            <a:avLst>
              <a:gd name="adj1" fmla="val 13191940"/>
              <a:gd name="adj2" fmla="val 196888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19735267">
            <a:off x="5116048" y="2373680"/>
            <a:ext cx="493639" cy="432066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9985203">
            <a:off x="5087924" y="2030608"/>
            <a:ext cx="1463702" cy="1325172"/>
          </a:xfrm>
          <a:prstGeom prst="arc">
            <a:avLst>
              <a:gd name="adj1" fmla="val 12924450"/>
              <a:gd name="adj2" fmla="val 1623174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9985203">
            <a:off x="5087925" y="2030608"/>
            <a:ext cx="1463702" cy="1325172"/>
          </a:xfrm>
          <a:prstGeom prst="arc">
            <a:avLst>
              <a:gd name="adj1" fmla="val 16106240"/>
              <a:gd name="adj2" fmla="val 199484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9985203">
            <a:off x="5087925" y="2030607"/>
            <a:ext cx="1463702" cy="1325172"/>
          </a:xfrm>
          <a:prstGeom prst="arc">
            <a:avLst>
              <a:gd name="adj1" fmla="val 19882243"/>
              <a:gd name="adj2" fmla="val 42379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3793933">
            <a:off x="4956307" y="1689893"/>
            <a:ext cx="1463702" cy="2011362"/>
          </a:xfrm>
          <a:prstGeom prst="arc">
            <a:avLst>
              <a:gd name="adj1" fmla="val 19970687"/>
              <a:gd name="adj2" fmla="val 351692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32441">
            <a:off x="2392871" y="3514241"/>
            <a:ext cx="4842936" cy="3495568"/>
          </a:xfrm>
          <a:prstGeom prst="arc">
            <a:avLst>
              <a:gd name="adj1" fmla="val 16915103"/>
              <a:gd name="adj2" fmla="val 2071548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080540" y="1402190"/>
            <a:ext cx="14049" cy="360100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24133" y="1996860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00449" y="1988135"/>
            <a:ext cx="2787052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21607" y="2088425"/>
            <a:ext cx="9595" cy="1679896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3649775">
            <a:off x="5709716" y="2066080"/>
            <a:ext cx="1463702" cy="3377797"/>
          </a:xfrm>
          <a:prstGeom prst="arc">
            <a:avLst>
              <a:gd name="adj1" fmla="val 18462586"/>
              <a:gd name="adj2" fmla="val 394039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5397742">
            <a:off x="6179885" y="2592371"/>
            <a:ext cx="3709829" cy="2697359"/>
          </a:xfrm>
          <a:prstGeom prst="arc">
            <a:avLst>
              <a:gd name="adj1" fmla="val 14530537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ধপাস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10221618">
            <a:off x="5481003" y="1833652"/>
            <a:ext cx="951547" cy="895527"/>
          </a:xfrm>
          <a:prstGeom prst="arc">
            <a:avLst>
              <a:gd name="adj1" fmla="val 18282255"/>
              <a:gd name="adj2" fmla="val 159039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8870236">
            <a:off x="5489610" y="1977447"/>
            <a:ext cx="427178" cy="451171"/>
          </a:xfrm>
          <a:prstGeom prst="arc">
            <a:avLst>
              <a:gd name="adj1" fmla="val 13576138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615059">
            <a:off x="5491484" y="1994974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14516865">
            <a:off x="5503446" y="1981326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6794949">
            <a:off x="5415444" y="1351097"/>
            <a:ext cx="1221766" cy="1586256"/>
          </a:xfrm>
          <a:prstGeom prst="arc">
            <a:avLst>
              <a:gd name="adj1" fmla="val 17815823"/>
              <a:gd name="adj2" fmla="val 26950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013" y="2462213"/>
            <a:ext cx="1652587" cy="9001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2746974">
            <a:off x="3518874" y="3657354"/>
            <a:ext cx="4036665" cy="2535388"/>
          </a:xfrm>
          <a:prstGeom prst="arc">
            <a:avLst>
              <a:gd name="adj1" fmla="val 13160817"/>
              <a:gd name="adj2" fmla="val 182458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935139" y="1559876"/>
            <a:ext cx="741" cy="330208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60000" flipV="1">
            <a:off x="7016641" y="1996605"/>
            <a:ext cx="547632" cy="808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00449" y="1988135"/>
            <a:ext cx="2787052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19735267">
            <a:off x="5206371" y="3262298"/>
            <a:ext cx="657033" cy="632588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351585">
            <a:off x="5180741" y="3124409"/>
            <a:ext cx="1242988" cy="1153841"/>
          </a:xfrm>
          <a:prstGeom prst="arc">
            <a:avLst>
              <a:gd name="adj1" fmla="val 12025695"/>
              <a:gd name="adj2" fmla="val 1811812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4353846">
            <a:off x="4738613" y="3634183"/>
            <a:ext cx="2684756" cy="1619791"/>
          </a:xfrm>
          <a:prstGeom prst="arc">
            <a:avLst>
              <a:gd name="adj1" fmla="val 12052495"/>
              <a:gd name="adj2" fmla="val 1295282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4353846">
            <a:off x="4738611" y="3634182"/>
            <a:ext cx="2684756" cy="1619791"/>
          </a:xfrm>
          <a:prstGeom prst="arc">
            <a:avLst>
              <a:gd name="adj1" fmla="val 12944075"/>
              <a:gd name="adj2" fmla="val 1822669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6938396" y="2113075"/>
            <a:ext cx="7540" cy="288377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5129200">
            <a:off x="5115226" y="2734571"/>
            <a:ext cx="835227" cy="842978"/>
          </a:xfrm>
          <a:prstGeom prst="arc">
            <a:avLst>
              <a:gd name="adj1" fmla="val 6632001"/>
              <a:gd name="adj2" fmla="val 1342902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5129200">
            <a:off x="5115227" y="2734571"/>
            <a:ext cx="835227" cy="842978"/>
          </a:xfrm>
          <a:prstGeom prst="arc">
            <a:avLst>
              <a:gd name="adj1" fmla="val 13287916"/>
              <a:gd name="adj2" fmla="val 1795945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86425" y="2438399"/>
            <a:ext cx="1090612" cy="1122504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163619">
            <a:off x="5268528" y="1926453"/>
            <a:ext cx="1099392" cy="1384109"/>
          </a:xfrm>
          <a:prstGeom prst="arc">
            <a:avLst>
              <a:gd name="adj1" fmla="val 6993944"/>
              <a:gd name="adj2" fmla="val 1033657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6737716">
            <a:off x="5597005" y="1773205"/>
            <a:ext cx="1065300" cy="1796438"/>
          </a:xfrm>
          <a:prstGeom prst="arc">
            <a:avLst>
              <a:gd name="adj1" fmla="val 7233232"/>
              <a:gd name="adj2" fmla="val 1152062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7962687">
            <a:off x="5879637" y="1852732"/>
            <a:ext cx="1038036" cy="1977846"/>
          </a:xfrm>
          <a:prstGeom prst="arc">
            <a:avLst>
              <a:gd name="adj1" fmla="val 8382503"/>
              <a:gd name="adj2" fmla="val 1444096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135165" y="1403462"/>
            <a:ext cx="14049" cy="360100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8758" y="1998132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027563" y="2022425"/>
            <a:ext cx="936717" cy="1226541"/>
            <a:chOff x="5027563" y="2022425"/>
            <a:chExt cx="936717" cy="1226541"/>
          </a:xfrm>
        </p:grpSpPr>
        <p:sp>
          <p:nvSpPr>
            <p:cNvPr id="8" name="Arc 7"/>
            <p:cNvSpPr/>
            <p:nvPr/>
          </p:nvSpPr>
          <p:spPr>
            <a:xfrm rot="2434032">
              <a:off x="5115134" y="2022425"/>
              <a:ext cx="849146" cy="1226541"/>
            </a:xfrm>
            <a:prstGeom prst="arc">
              <a:avLst>
                <a:gd name="adj1" fmla="val 6137099"/>
                <a:gd name="adj2" fmla="val 10932655"/>
              </a:avLst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9070874">
              <a:off x="5027563" y="2837893"/>
              <a:ext cx="236754" cy="139276"/>
            </a:xfrm>
            <a:prstGeom prst="arc">
              <a:avLst>
                <a:gd name="adj1" fmla="val 6347964"/>
                <a:gd name="adj2" fmla="val 15597443"/>
              </a:avLst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1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ফকফকা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39192" y="1988135"/>
            <a:ext cx="3709566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7302687">
            <a:off x="4429785" y="1625146"/>
            <a:ext cx="1038036" cy="2119593"/>
          </a:xfrm>
          <a:prstGeom prst="arc">
            <a:avLst>
              <a:gd name="adj1" fmla="val 7227488"/>
              <a:gd name="adj2" fmla="val 1504889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48803" y="2887755"/>
            <a:ext cx="1057228" cy="69840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566974">
            <a:off x="3260673" y="3818805"/>
            <a:ext cx="3840339" cy="2535388"/>
          </a:xfrm>
          <a:prstGeom prst="arc">
            <a:avLst>
              <a:gd name="adj1" fmla="val 13343734"/>
              <a:gd name="adj2" fmla="val 184300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570096" y="2352825"/>
            <a:ext cx="7540" cy="2621614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9816774">
            <a:off x="5614704" y="2409345"/>
            <a:ext cx="1940317" cy="1899087"/>
          </a:xfrm>
          <a:prstGeom prst="arc">
            <a:avLst>
              <a:gd name="adj1" fmla="val 17500047"/>
              <a:gd name="adj2" fmla="val 2080114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9816774">
            <a:off x="5607562" y="2403659"/>
            <a:ext cx="1940317" cy="1899087"/>
          </a:xfrm>
          <a:prstGeom prst="arc">
            <a:avLst>
              <a:gd name="adj1" fmla="val 20717010"/>
              <a:gd name="adj2" fmla="val 252961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9816774">
            <a:off x="6987568" y="3449477"/>
            <a:ext cx="562041" cy="310515"/>
          </a:xfrm>
          <a:prstGeom prst="arc">
            <a:avLst>
              <a:gd name="adj1" fmla="val 9588125"/>
              <a:gd name="adj2" fmla="val 2044092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9816774">
            <a:off x="6987567" y="3449476"/>
            <a:ext cx="562041" cy="310515"/>
          </a:xfrm>
          <a:prstGeom prst="arc">
            <a:avLst>
              <a:gd name="adj1" fmla="val 384659"/>
              <a:gd name="adj2" fmla="val 1003678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817954" y="1956708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28786" y="2333399"/>
            <a:ext cx="1652587" cy="9001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746974">
            <a:off x="3569461" y="3526516"/>
            <a:ext cx="3988825" cy="2535388"/>
          </a:xfrm>
          <a:prstGeom prst="arc">
            <a:avLst>
              <a:gd name="adj1" fmla="val 13160817"/>
              <a:gd name="adj2" fmla="val 1836436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957004" y="2072822"/>
            <a:ext cx="557" cy="272899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42514" y="-43548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30979" y="1994808"/>
            <a:ext cx="3307051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0221618">
            <a:off x="5775632" y="2397410"/>
            <a:ext cx="1044135" cy="895527"/>
          </a:xfrm>
          <a:prstGeom prst="arc">
            <a:avLst>
              <a:gd name="adj1" fmla="val 18196367"/>
              <a:gd name="adj2" fmla="val 124894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8870236">
            <a:off x="5784894" y="2548958"/>
            <a:ext cx="427178" cy="451171"/>
          </a:xfrm>
          <a:prstGeom prst="arc">
            <a:avLst>
              <a:gd name="adj1" fmla="val 13576138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615059">
            <a:off x="5786768" y="2566485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4516865">
            <a:off x="5798730" y="2552837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546987">
            <a:off x="5903774" y="2327437"/>
            <a:ext cx="1199726" cy="1650665"/>
          </a:xfrm>
          <a:prstGeom prst="arc">
            <a:avLst>
              <a:gd name="adj1" fmla="val 20863009"/>
              <a:gd name="adj2" fmla="val 329693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4519284">
            <a:off x="5644900" y="2633599"/>
            <a:ext cx="1705108" cy="1506556"/>
          </a:xfrm>
          <a:prstGeom prst="arc">
            <a:avLst>
              <a:gd name="adj1" fmla="val 16028661"/>
              <a:gd name="adj2" fmla="val 2058808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8411271">
            <a:off x="5770786" y="2970530"/>
            <a:ext cx="1762116" cy="1202083"/>
          </a:xfrm>
          <a:prstGeom prst="arc">
            <a:avLst>
              <a:gd name="adj1" fmla="val 16478319"/>
              <a:gd name="adj2" fmla="val 2045677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1366373">
            <a:off x="5381696" y="3093644"/>
            <a:ext cx="1931263" cy="1202083"/>
          </a:xfrm>
          <a:prstGeom prst="arc">
            <a:avLst>
              <a:gd name="adj1" fmla="val 16253219"/>
              <a:gd name="adj2" fmla="val 2031006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4722939">
            <a:off x="4281697" y="1876715"/>
            <a:ext cx="3510041" cy="1994410"/>
          </a:xfrm>
          <a:prstGeom prst="arc">
            <a:avLst>
              <a:gd name="adj1" fmla="val 13895886"/>
              <a:gd name="adj2" fmla="val 1888398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0221618">
            <a:off x="5773002" y="2397410"/>
            <a:ext cx="1044135" cy="895527"/>
          </a:xfrm>
          <a:prstGeom prst="arc">
            <a:avLst>
              <a:gd name="adj1" fmla="val 14149395"/>
              <a:gd name="adj2" fmla="val 1827942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0221618">
            <a:off x="5773002" y="2397410"/>
            <a:ext cx="1044135" cy="895527"/>
          </a:xfrm>
          <a:prstGeom prst="arc">
            <a:avLst>
              <a:gd name="adj1" fmla="val 9595649"/>
              <a:gd name="adj2" fmla="val 141925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7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8579" y="1988133"/>
            <a:ext cx="3138577" cy="100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6942687">
            <a:off x="4718082" y="1556746"/>
            <a:ext cx="1038036" cy="2205966"/>
          </a:xfrm>
          <a:prstGeom prst="arc">
            <a:avLst>
              <a:gd name="adj1" fmla="val 6826090"/>
              <a:gd name="adj2" fmla="val 1517685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9816774">
            <a:off x="5485253" y="3376506"/>
            <a:ext cx="756459" cy="605108"/>
          </a:xfrm>
          <a:prstGeom prst="arc">
            <a:avLst>
              <a:gd name="adj1" fmla="val 12404846"/>
              <a:gd name="adj2" fmla="val 1961272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816774">
            <a:off x="5476870" y="3422093"/>
            <a:ext cx="724209" cy="550098"/>
          </a:xfrm>
          <a:prstGeom prst="arc">
            <a:avLst>
              <a:gd name="adj1" fmla="val 766404"/>
              <a:gd name="adj2" fmla="val 882289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982687">
            <a:off x="4773908" y="2597387"/>
            <a:ext cx="1663876" cy="1343455"/>
          </a:xfrm>
          <a:prstGeom prst="arc">
            <a:avLst>
              <a:gd name="adj1" fmla="val 13294339"/>
              <a:gd name="adj2" fmla="val 1773328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8382687">
            <a:off x="5780781" y="3129663"/>
            <a:ext cx="1038036" cy="2175062"/>
          </a:xfrm>
          <a:prstGeom prst="arc">
            <a:avLst>
              <a:gd name="adj1" fmla="val 6653042"/>
              <a:gd name="adj2" fmla="val 1393856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997489" y="2072822"/>
            <a:ext cx="557" cy="272899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9816774">
            <a:off x="5473738" y="3422094"/>
            <a:ext cx="724209" cy="550098"/>
          </a:xfrm>
          <a:prstGeom prst="arc">
            <a:avLst>
              <a:gd name="adj1" fmla="val 8696249"/>
              <a:gd name="adj2" fmla="val 1282874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498739" y="1988132"/>
            <a:ext cx="3372333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723740" y="2536656"/>
            <a:ext cx="469232" cy="516155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546987">
            <a:off x="5768980" y="2411269"/>
            <a:ext cx="919424" cy="1130686"/>
          </a:xfrm>
          <a:prstGeom prst="arc">
            <a:avLst>
              <a:gd name="adj1" fmla="val 16200000"/>
              <a:gd name="adj2" fmla="val 173820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3389493">
            <a:off x="5438266" y="2515501"/>
            <a:ext cx="1448828" cy="1202083"/>
          </a:xfrm>
          <a:prstGeom prst="arc">
            <a:avLst>
              <a:gd name="adj1" fmla="val 16200000"/>
              <a:gd name="adj2" fmla="val 2111892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8165289">
            <a:off x="5510628" y="2610334"/>
            <a:ext cx="1448828" cy="1202083"/>
          </a:xfrm>
          <a:prstGeom prst="arc">
            <a:avLst>
              <a:gd name="adj1" fmla="val 16200000"/>
              <a:gd name="adj2" fmla="val 2020537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1786373">
            <a:off x="5136281" y="2681287"/>
            <a:ext cx="200487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4246373">
            <a:off x="3896741" y="2461297"/>
            <a:ext cx="372770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621187">
            <a:off x="5034833" y="3129717"/>
            <a:ext cx="2620874" cy="1130686"/>
          </a:xfrm>
          <a:prstGeom prst="arc">
            <a:avLst>
              <a:gd name="adj1" fmla="val 17019581"/>
              <a:gd name="adj2" fmla="val 2048745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067413" y="3353880"/>
            <a:ext cx="2533684" cy="29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8740" y="-6"/>
            <a:ext cx="769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 আসে যায়, দেখতে গেলে কামড়ে দেয়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30870" y="6344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38549" y="1994485"/>
            <a:ext cx="2787052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7302687">
            <a:off x="4848885" y="1631496"/>
            <a:ext cx="1038036" cy="2119593"/>
          </a:xfrm>
          <a:prstGeom prst="arc">
            <a:avLst>
              <a:gd name="adj1" fmla="val 7227488"/>
              <a:gd name="adj2" fmla="val 1504889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67903" y="2894105"/>
            <a:ext cx="1057228" cy="69840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566974">
            <a:off x="3679773" y="3825155"/>
            <a:ext cx="3840339" cy="2535388"/>
          </a:xfrm>
          <a:prstGeom prst="arc">
            <a:avLst>
              <a:gd name="adj1" fmla="val 13343734"/>
              <a:gd name="adj2" fmla="val 184300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6996113" y="2097881"/>
            <a:ext cx="623" cy="288290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817954" y="1994808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8786" y="2371499"/>
            <a:ext cx="1652587" cy="9001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2746974">
            <a:off x="3569461" y="3564616"/>
            <a:ext cx="3988825" cy="2535388"/>
          </a:xfrm>
          <a:prstGeom prst="arc">
            <a:avLst>
              <a:gd name="adj1" fmla="val 13160817"/>
              <a:gd name="adj2" fmla="val 1836436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957004" y="2110922"/>
            <a:ext cx="557" cy="272899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42514" y="-5448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 rot="19735267">
            <a:off x="5802053" y="4427624"/>
            <a:ext cx="142989" cy="151435"/>
          </a:xfrm>
          <a:prstGeom prst="ellipse">
            <a:avLst/>
          </a:prstGeom>
          <a:noFill/>
          <a:ln w="508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1299" y="1994808"/>
            <a:ext cx="300641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9735267">
            <a:off x="5641872" y="3554283"/>
            <a:ext cx="209351" cy="221717"/>
          </a:xfrm>
          <a:prstGeom prst="ellipse">
            <a:avLst/>
          </a:prstGeom>
          <a:noFill/>
          <a:ln w="508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956231">
            <a:off x="4985469" y="2568060"/>
            <a:ext cx="1410421" cy="1303321"/>
          </a:xfrm>
          <a:prstGeom prst="arc">
            <a:avLst>
              <a:gd name="adj1" fmla="val 9318412"/>
              <a:gd name="adj2" fmla="val 1544063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1382558">
            <a:off x="6359612" y="2556013"/>
            <a:ext cx="572128" cy="1423426"/>
          </a:xfrm>
          <a:prstGeom prst="arc">
            <a:avLst>
              <a:gd name="adj1" fmla="val 11778042"/>
              <a:gd name="adj2" fmla="val 1559798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3316231">
            <a:off x="5113728" y="2552966"/>
            <a:ext cx="2654217" cy="1303321"/>
          </a:xfrm>
          <a:prstGeom prst="arc">
            <a:avLst>
              <a:gd name="adj1" fmla="val 15022600"/>
              <a:gd name="adj2" fmla="val 1791309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7148513" y="2063823"/>
            <a:ext cx="623" cy="262082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21382558">
            <a:off x="6334767" y="2543178"/>
            <a:ext cx="698006" cy="1423426"/>
          </a:xfrm>
          <a:prstGeom prst="arc">
            <a:avLst>
              <a:gd name="adj1" fmla="val 15352172"/>
              <a:gd name="adj2" fmla="val 1730263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956231">
            <a:off x="4985470" y="2568059"/>
            <a:ext cx="1410421" cy="1303321"/>
          </a:xfrm>
          <a:prstGeom prst="arc">
            <a:avLst>
              <a:gd name="adj1" fmla="val 2232406"/>
              <a:gd name="adj2" fmla="val 948692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956231">
            <a:off x="4985470" y="2568059"/>
            <a:ext cx="1410421" cy="1303321"/>
          </a:xfrm>
          <a:prstGeom prst="arc">
            <a:avLst>
              <a:gd name="adj1" fmla="val 15381366"/>
              <a:gd name="adj2" fmla="val 1893133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c 13"/>
          <p:cNvSpPr/>
          <p:nvPr/>
        </p:nvSpPr>
        <p:spPr>
          <a:xfrm rot="2956231">
            <a:off x="3845907" y="2073084"/>
            <a:ext cx="1447367" cy="1346746"/>
          </a:xfrm>
          <a:prstGeom prst="arc">
            <a:avLst>
              <a:gd name="adj1" fmla="val 11781096"/>
              <a:gd name="adj2" fmla="val 1500037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956231">
            <a:off x="3845908" y="2073086"/>
            <a:ext cx="1447367" cy="1346746"/>
          </a:xfrm>
          <a:prstGeom prst="arc">
            <a:avLst>
              <a:gd name="adj1" fmla="val 14986785"/>
              <a:gd name="adj2" fmla="val 176807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8976774">
            <a:off x="4546970" y="2580434"/>
            <a:ext cx="758649" cy="400340"/>
          </a:xfrm>
          <a:prstGeom prst="arc">
            <a:avLst>
              <a:gd name="adj1" fmla="val 278953"/>
              <a:gd name="adj2" fmla="val 1155307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8976774">
            <a:off x="4542843" y="2586784"/>
            <a:ext cx="758649" cy="400340"/>
          </a:xfrm>
          <a:prstGeom prst="arc">
            <a:avLst>
              <a:gd name="adj1" fmla="val 11465236"/>
              <a:gd name="adj2" fmla="val 2132507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502457">
            <a:off x="5153236" y="2590112"/>
            <a:ext cx="758649" cy="400340"/>
          </a:xfrm>
          <a:prstGeom prst="arc">
            <a:avLst>
              <a:gd name="adj1" fmla="val 446122"/>
              <a:gd name="adj2" fmla="val 1115858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502457">
            <a:off x="5153235" y="2589805"/>
            <a:ext cx="758649" cy="400340"/>
          </a:xfrm>
          <a:prstGeom prst="arc">
            <a:avLst>
              <a:gd name="adj1" fmla="val 11099266"/>
              <a:gd name="adj2" fmla="val 2132507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21244656">
            <a:off x="5232593" y="2004111"/>
            <a:ext cx="1113705" cy="1314222"/>
          </a:xfrm>
          <a:prstGeom prst="arc">
            <a:avLst>
              <a:gd name="adj1" fmla="val 11781096"/>
              <a:gd name="adj2" fmla="val 1509005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21244656">
            <a:off x="5232594" y="2004111"/>
            <a:ext cx="1113705" cy="1314222"/>
          </a:xfrm>
          <a:prstGeom prst="arc">
            <a:avLst>
              <a:gd name="adj1" fmla="val 15031694"/>
              <a:gd name="adj2" fmla="val 187598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385865" y="1503644"/>
            <a:ext cx="14049" cy="3273643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29458" y="1915582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3272442">
            <a:off x="4799568" y="1995227"/>
            <a:ext cx="1781777" cy="1314222"/>
          </a:xfrm>
          <a:prstGeom prst="arc">
            <a:avLst>
              <a:gd name="adj1" fmla="val 15514277"/>
              <a:gd name="adj2" fmla="val 1820733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3558" y="6344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38549" y="1994485"/>
            <a:ext cx="2787052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7302687">
            <a:off x="4848885" y="1631496"/>
            <a:ext cx="1038036" cy="2119593"/>
          </a:xfrm>
          <a:prstGeom prst="arc">
            <a:avLst>
              <a:gd name="adj1" fmla="val 7227488"/>
              <a:gd name="adj2" fmla="val 1504889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67903" y="2894105"/>
            <a:ext cx="1057228" cy="69840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566974">
            <a:off x="3679773" y="3825155"/>
            <a:ext cx="3840339" cy="2535388"/>
          </a:xfrm>
          <a:prstGeom prst="arc">
            <a:avLst>
              <a:gd name="adj1" fmla="val 13343734"/>
              <a:gd name="adj2" fmla="val 184300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6996113" y="2097881"/>
            <a:ext cx="623" cy="288290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7965271">
            <a:off x="5713056" y="2479538"/>
            <a:ext cx="1038036" cy="2119593"/>
          </a:xfrm>
          <a:prstGeom prst="arc">
            <a:avLst>
              <a:gd name="adj1" fmla="val 8744743"/>
              <a:gd name="adj2" fmla="val 1434407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8579" y="1988133"/>
            <a:ext cx="3138577" cy="100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6942687">
            <a:off x="4522986" y="1668999"/>
            <a:ext cx="1164796" cy="1988717"/>
          </a:xfrm>
          <a:prstGeom prst="arc">
            <a:avLst>
              <a:gd name="adj1" fmla="val 7899830"/>
              <a:gd name="adj2" fmla="val 1642475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80000" flipV="1">
            <a:off x="5401817" y="3105150"/>
            <a:ext cx="571152" cy="709206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5673447">
            <a:off x="5079936" y="2884541"/>
            <a:ext cx="981959" cy="800422"/>
          </a:xfrm>
          <a:prstGeom prst="arc">
            <a:avLst>
              <a:gd name="adj1" fmla="val 11778042"/>
              <a:gd name="adj2" fmla="val 1578616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36401">
            <a:off x="5838157" y="2832731"/>
            <a:ext cx="1095179" cy="1504700"/>
          </a:xfrm>
          <a:prstGeom prst="arc">
            <a:avLst>
              <a:gd name="adj1" fmla="val 13001312"/>
              <a:gd name="adj2" fmla="val 172126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82418">
            <a:off x="4985922" y="2992525"/>
            <a:ext cx="2966329" cy="1504700"/>
          </a:xfrm>
          <a:prstGeom prst="arc">
            <a:avLst>
              <a:gd name="adj1" fmla="val 14258328"/>
              <a:gd name="adj2" fmla="val 1683702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7087581" y="1989911"/>
            <a:ext cx="566" cy="238256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046070" y="2057739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2304671">
            <a:off x="7199936" y="2539424"/>
            <a:ext cx="447947" cy="729295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7838652">
            <a:off x="7189905" y="2473432"/>
            <a:ext cx="1256202" cy="1346732"/>
          </a:xfrm>
          <a:prstGeom prst="arc">
            <a:avLst>
              <a:gd name="adj1" fmla="val 17426703"/>
              <a:gd name="adj2" fmla="val 2088968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90374">
            <a:off x="6802886" y="2497244"/>
            <a:ext cx="1784226" cy="1346732"/>
          </a:xfrm>
          <a:prstGeom prst="arc">
            <a:avLst>
              <a:gd name="adj1" fmla="val 17426703"/>
              <a:gd name="adj2" fmla="val 1952699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4309567">
            <a:off x="7029406" y="2387873"/>
            <a:ext cx="1256202" cy="1922400"/>
          </a:xfrm>
          <a:prstGeom prst="arc">
            <a:avLst>
              <a:gd name="adj1" fmla="val 20856846"/>
              <a:gd name="adj2" fmla="val 452405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32441">
            <a:off x="3985135" y="4029856"/>
            <a:ext cx="4842936" cy="3495568"/>
          </a:xfrm>
          <a:prstGeom prst="arc">
            <a:avLst>
              <a:gd name="adj1" fmla="val 16915103"/>
              <a:gd name="adj2" fmla="val 2076258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42196">
            <a:off x="6802886" y="2495270"/>
            <a:ext cx="1784226" cy="1346732"/>
          </a:xfrm>
          <a:prstGeom prst="arc">
            <a:avLst>
              <a:gd name="adj1" fmla="val 19364297"/>
              <a:gd name="adj2" fmla="val 40313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4309567">
            <a:off x="7029405" y="2388515"/>
            <a:ext cx="1256202" cy="1922400"/>
          </a:xfrm>
          <a:prstGeom prst="arc">
            <a:avLst>
              <a:gd name="adj1" fmla="val 17171098"/>
              <a:gd name="adj2" fmla="val 2089763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66662" y="-6"/>
            <a:ext cx="342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6075097" y="2028711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5442718">
            <a:off x="5266830" y="2964122"/>
            <a:ext cx="7495098" cy="2630863"/>
          </a:xfrm>
          <a:prstGeom prst="arc">
            <a:avLst>
              <a:gd name="adj1" fmla="val 18648847"/>
              <a:gd name="adj2" fmla="val 202555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7842443">
            <a:off x="6889373" y="1972593"/>
            <a:ext cx="1583185" cy="1357329"/>
          </a:xfrm>
          <a:prstGeom prst="arc">
            <a:avLst>
              <a:gd name="adj1" fmla="val 14418976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784282">
            <a:off x="7229282" y="2799428"/>
            <a:ext cx="1583185" cy="1357329"/>
          </a:xfrm>
          <a:prstGeom prst="arc">
            <a:avLst>
              <a:gd name="adj1" fmla="val 14418976"/>
              <a:gd name="adj2" fmla="val 2050304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8938052">
            <a:off x="6629424" y="1953114"/>
            <a:ext cx="2090380" cy="2537301"/>
          </a:xfrm>
          <a:prstGeom prst="arc">
            <a:avLst>
              <a:gd name="adj1" fmla="val 14418976"/>
              <a:gd name="adj2" fmla="val 1641479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4888676">
            <a:off x="4491595" y="2789584"/>
            <a:ext cx="7495098" cy="2630863"/>
          </a:xfrm>
          <a:prstGeom prst="arc">
            <a:avLst>
              <a:gd name="adj1" fmla="val 19052028"/>
              <a:gd name="adj2" fmla="val 202096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238052">
            <a:off x="6609935" y="1873834"/>
            <a:ext cx="2100383" cy="2615581"/>
          </a:xfrm>
          <a:prstGeom prst="arc">
            <a:avLst>
              <a:gd name="adj1" fmla="val 16011946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11702" y="13856"/>
            <a:ext cx="348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19735267">
            <a:off x="7869820" y="5146217"/>
            <a:ext cx="142989" cy="151435"/>
          </a:xfrm>
          <a:prstGeom prst="ellipse">
            <a:avLst/>
          </a:prstGeom>
          <a:noFill/>
          <a:ln w="508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754453" y="2010089"/>
            <a:ext cx="2733100" cy="238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08613" y="2052481"/>
            <a:ext cx="2698" cy="222980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4597887">
            <a:off x="5615547" y="3546813"/>
            <a:ext cx="648217" cy="1139292"/>
          </a:xfrm>
          <a:prstGeom prst="arc">
            <a:avLst>
              <a:gd name="adj1" fmla="val 9983396"/>
              <a:gd name="adj2" fmla="val 1693434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1648159">
            <a:off x="4848995" y="1928884"/>
            <a:ext cx="1930492" cy="2610345"/>
          </a:xfrm>
          <a:prstGeom prst="arc">
            <a:avLst>
              <a:gd name="adj1" fmla="val 10027177"/>
              <a:gd name="adj2" fmla="val 1437805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15059">
            <a:off x="6358370" y="3080259"/>
            <a:ext cx="427178" cy="451171"/>
          </a:xfrm>
          <a:prstGeom prst="arc">
            <a:avLst>
              <a:gd name="adj1" fmla="val 13696177"/>
              <a:gd name="adj2" fmla="val 2073114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4516865">
            <a:off x="6357426" y="3073908"/>
            <a:ext cx="427178" cy="451171"/>
          </a:xfrm>
          <a:prstGeom prst="arc">
            <a:avLst>
              <a:gd name="adj1" fmla="val 13639382"/>
              <a:gd name="adj2" fmla="val 1743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8870236">
            <a:off x="6352446" y="3073908"/>
            <a:ext cx="427178" cy="451171"/>
          </a:xfrm>
          <a:prstGeom prst="arc">
            <a:avLst>
              <a:gd name="adj1" fmla="val 14597897"/>
              <a:gd name="adj2" fmla="val 1998627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19735267">
            <a:off x="5862113" y="5294224"/>
            <a:ext cx="142989" cy="151435"/>
          </a:xfrm>
          <a:prstGeom prst="ellipse">
            <a:avLst/>
          </a:prstGeom>
          <a:noFill/>
          <a:ln w="508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30870" y="6344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38549" y="1994485"/>
            <a:ext cx="2787052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7302687">
            <a:off x="4848885" y="1631496"/>
            <a:ext cx="1038036" cy="2119593"/>
          </a:xfrm>
          <a:prstGeom prst="arc">
            <a:avLst>
              <a:gd name="adj1" fmla="val 7227488"/>
              <a:gd name="adj2" fmla="val 1504889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67903" y="2894105"/>
            <a:ext cx="1057228" cy="69840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566974">
            <a:off x="3679773" y="3825155"/>
            <a:ext cx="3840339" cy="2535388"/>
          </a:xfrm>
          <a:prstGeom prst="arc">
            <a:avLst>
              <a:gd name="adj1" fmla="val 13343734"/>
              <a:gd name="adj2" fmla="val 184300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6996113" y="2097881"/>
            <a:ext cx="623" cy="2882908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19735267">
            <a:off x="5919263" y="4798924"/>
            <a:ext cx="142989" cy="151435"/>
          </a:xfrm>
          <a:prstGeom prst="ellipse">
            <a:avLst/>
          </a:prstGeom>
          <a:noFill/>
          <a:ln w="508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83996" y="1988132"/>
            <a:ext cx="3372333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508997" y="2536656"/>
            <a:ext cx="469232" cy="516155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546987">
            <a:off x="7554237" y="2411269"/>
            <a:ext cx="919424" cy="1130686"/>
          </a:xfrm>
          <a:prstGeom prst="arc">
            <a:avLst>
              <a:gd name="adj1" fmla="val 16200000"/>
              <a:gd name="adj2" fmla="val 173820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3389493">
            <a:off x="7223523" y="2515501"/>
            <a:ext cx="1448828" cy="1202083"/>
          </a:xfrm>
          <a:prstGeom prst="arc">
            <a:avLst>
              <a:gd name="adj1" fmla="val 16200000"/>
              <a:gd name="adj2" fmla="val 2111892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8165289">
            <a:off x="7295885" y="2610334"/>
            <a:ext cx="1448828" cy="1202083"/>
          </a:xfrm>
          <a:prstGeom prst="arc">
            <a:avLst>
              <a:gd name="adj1" fmla="val 16200000"/>
              <a:gd name="adj2" fmla="val 2020537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1786373">
            <a:off x="6921538" y="2681287"/>
            <a:ext cx="200487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4246373">
            <a:off x="5681998" y="2461297"/>
            <a:ext cx="372770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621187">
            <a:off x="6820090" y="3129717"/>
            <a:ext cx="2620874" cy="1130686"/>
          </a:xfrm>
          <a:prstGeom prst="arc">
            <a:avLst>
              <a:gd name="adj1" fmla="val 17019581"/>
              <a:gd name="adj2" fmla="val 2048745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852670" y="3353880"/>
            <a:ext cx="2533684" cy="29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066688">
            <a:off x="8347363" y="1852091"/>
            <a:ext cx="1718812" cy="1130686"/>
          </a:xfrm>
          <a:prstGeom prst="arc">
            <a:avLst>
              <a:gd name="adj1" fmla="val 17620845"/>
              <a:gd name="adj2" fmla="val 2064146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030376" y="1557338"/>
            <a:ext cx="5912" cy="306310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02965" y="1988852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" y="51873"/>
            <a:ext cx="5248275" cy="42576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0572" y="-6"/>
            <a:ext cx="65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পেড়ে আম খাই, সাবধানে বাড়ি যাই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12115935">
            <a:off x="5119081" y="2032995"/>
            <a:ext cx="2462016" cy="1919643"/>
          </a:xfrm>
          <a:prstGeom prst="arc">
            <a:avLst>
              <a:gd name="adj1" fmla="val 15637672"/>
              <a:gd name="adj2" fmla="val 248783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8870236">
            <a:off x="5456107" y="2036728"/>
            <a:ext cx="996513" cy="954453"/>
          </a:xfrm>
          <a:prstGeom prst="arc">
            <a:avLst>
              <a:gd name="adj1" fmla="val 13407949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615059">
            <a:off x="5439673" y="2017309"/>
            <a:ext cx="1003742" cy="979998"/>
          </a:xfrm>
          <a:prstGeom prst="arc">
            <a:avLst>
              <a:gd name="adj1" fmla="val 13576138"/>
              <a:gd name="adj2" fmla="val 2757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14516865">
            <a:off x="5435847" y="2036879"/>
            <a:ext cx="1010873" cy="967127"/>
          </a:xfrm>
          <a:prstGeom prst="arc">
            <a:avLst>
              <a:gd name="adj1" fmla="val 15821240"/>
              <a:gd name="adj2" fmla="val 2149418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2151758">
            <a:off x="4782088" y="3973127"/>
            <a:ext cx="2462016" cy="1919643"/>
          </a:xfrm>
          <a:prstGeom prst="arc">
            <a:avLst>
              <a:gd name="adj1" fmla="val 14457955"/>
              <a:gd name="adj2" fmla="val 196799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19735267">
            <a:off x="5578060" y="1667204"/>
            <a:ext cx="937742" cy="1170213"/>
          </a:xfrm>
          <a:prstGeom prst="ellipse">
            <a:avLst/>
          </a:prstGeom>
          <a:noFill/>
          <a:ln w="276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823870">
            <a:off x="3447286" y="3822525"/>
            <a:ext cx="4288614" cy="1919643"/>
          </a:xfrm>
          <a:prstGeom prst="arc">
            <a:avLst>
              <a:gd name="adj1" fmla="val 14457955"/>
              <a:gd name="adj2" fmla="val 196799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19735267">
            <a:off x="5614668" y="1798862"/>
            <a:ext cx="1315558" cy="923318"/>
          </a:xfrm>
          <a:prstGeom prst="ellipse">
            <a:avLst/>
          </a:prstGeom>
          <a:noFill/>
          <a:ln w="276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735267">
            <a:off x="5614666" y="3558391"/>
            <a:ext cx="1315558" cy="923318"/>
          </a:xfrm>
          <a:prstGeom prst="ellipse">
            <a:avLst/>
          </a:prstGeom>
          <a:noFill/>
          <a:ln w="276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14430946">
            <a:off x="3545866" y="-414908"/>
            <a:ext cx="4475227" cy="3700736"/>
          </a:xfrm>
          <a:prstGeom prst="arc">
            <a:avLst>
              <a:gd name="adj1" fmla="val 14821082"/>
              <a:gd name="adj2" fmla="val 1727354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4430946">
            <a:off x="3545868" y="-414907"/>
            <a:ext cx="4475227" cy="3700736"/>
          </a:xfrm>
          <a:prstGeom prst="arc">
            <a:avLst>
              <a:gd name="adj1" fmla="val 10412145"/>
              <a:gd name="adj2" fmla="val 1488309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4430946">
            <a:off x="3545866" y="-414906"/>
            <a:ext cx="4475227" cy="3700736"/>
          </a:xfrm>
          <a:prstGeom prst="arc">
            <a:avLst>
              <a:gd name="adj1" fmla="val 7803305"/>
              <a:gd name="adj2" fmla="val 104589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735267">
            <a:off x="5778273" y="2004659"/>
            <a:ext cx="661154" cy="602802"/>
          </a:xfrm>
          <a:prstGeom prst="ellipse">
            <a:avLst/>
          </a:prstGeom>
          <a:noFill/>
          <a:ln w="276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498739" y="1988132"/>
            <a:ext cx="3372333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723740" y="2536656"/>
            <a:ext cx="469232" cy="516155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546987">
            <a:off x="5768980" y="2411269"/>
            <a:ext cx="919424" cy="1130686"/>
          </a:xfrm>
          <a:prstGeom prst="arc">
            <a:avLst>
              <a:gd name="adj1" fmla="val 16200000"/>
              <a:gd name="adj2" fmla="val 173820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3389493">
            <a:off x="5438266" y="2515501"/>
            <a:ext cx="1448828" cy="1202083"/>
          </a:xfrm>
          <a:prstGeom prst="arc">
            <a:avLst>
              <a:gd name="adj1" fmla="val 16200000"/>
              <a:gd name="adj2" fmla="val 2111892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8165289">
            <a:off x="5510628" y="2610334"/>
            <a:ext cx="1448828" cy="1202083"/>
          </a:xfrm>
          <a:prstGeom prst="arc">
            <a:avLst>
              <a:gd name="adj1" fmla="val 16200000"/>
              <a:gd name="adj2" fmla="val 2020537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1786373">
            <a:off x="5136281" y="2681287"/>
            <a:ext cx="200487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4246373">
            <a:off x="3896741" y="2461297"/>
            <a:ext cx="372770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621187">
            <a:off x="5034833" y="3129717"/>
            <a:ext cx="2620874" cy="1130686"/>
          </a:xfrm>
          <a:prstGeom prst="arc">
            <a:avLst>
              <a:gd name="adj1" fmla="val 17019581"/>
              <a:gd name="adj2" fmla="val 2048745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067413" y="3353880"/>
            <a:ext cx="2533684" cy="29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999823" y="1988772"/>
            <a:ext cx="3193040" cy="514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230256" y="2536656"/>
            <a:ext cx="469232" cy="516155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546987">
            <a:off x="5275496" y="2411269"/>
            <a:ext cx="919424" cy="1130686"/>
          </a:xfrm>
          <a:prstGeom prst="arc">
            <a:avLst>
              <a:gd name="adj1" fmla="val 16200000"/>
              <a:gd name="adj2" fmla="val 173820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3389493">
            <a:off x="4944782" y="2515501"/>
            <a:ext cx="1448828" cy="1202083"/>
          </a:xfrm>
          <a:prstGeom prst="arc">
            <a:avLst>
              <a:gd name="adj1" fmla="val 16200000"/>
              <a:gd name="adj2" fmla="val 2111892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8165289">
            <a:off x="5017144" y="2610334"/>
            <a:ext cx="1448828" cy="1202083"/>
          </a:xfrm>
          <a:prstGeom prst="arc">
            <a:avLst>
              <a:gd name="adj1" fmla="val 16200000"/>
              <a:gd name="adj2" fmla="val 2020537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1786373">
            <a:off x="4642797" y="2681287"/>
            <a:ext cx="200487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4246373">
            <a:off x="3403257" y="2461297"/>
            <a:ext cx="3727701" cy="1202083"/>
          </a:xfrm>
          <a:prstGeom prst="arc">
            <a:avLst>
              <a:gd name="adj1" fmla="val 16200000"/>
              <a:gd name="adj2" fmla="val 2023721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621187">
            <a:off x="4541349" y="3129717"/>
            <a:ext cx="2620874" cy="1130686"/>
          </a:xfrm>
          <a:prstGeom prst="arc">
            <a:avLst>
              <a:gd name="adj1" fmla="val 17019581"/>
              <a:gd name="adj2" fmla="val 2048745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573929" y="3353880"/>
            <a:ext cx="2533684" cy="29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066688">
            <a:off x="5878901" y="1852525"/>
            <a:ext cx="1718812" cy="1130686"/>
          </a:xfrm>
          <a:prstGeom prst="arc">
            <a:avLst>
              <a:gd name="adj1" fmla="val 17620845"/>
              <a:gd name="adj2" fmla="val 2064146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561913" y="1694467"/>
            <a:ext cx="0" cy="2926406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34503" y="1989286"/>
            <a:ext cx="606544" cy="639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464014" y="1985169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2304671">
            <a:off x="5617880" y="2466854"/>
            <a:ext cx="447947" cy="729295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7838652">
            <a:off x="5607849" y="2400862"/>
            <a:ext cx="1256202" cy="1346732"/>
          </a:xfrm>
          <a:prstGeom prst="arc">
            <a:avLst>
              <a:gd name="adj1" fmla="val 17426703"/>
              <a:gd name="adj2" fmla="val 2088968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90374">
            <a:off x="5220830" y="2424674"/>
            <a:ext cx="1784226" cy="1346732"/>
          </a:xfrm>
          <a:prstGeom prst="arc">
            <a:avLst>
              <a:gd name="adj1" fmla="val 17426703"/>
              <a:gd name="adj2" fmla="val 1952699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4309567">
            <a:off x="5447350" y="2315303"/>
            <a:ext cx="1256202" cy="1922400"/>
          </a:xfrm>
          <a:prstGeom prst="arc">
            <a:avLst>
              <a:gd name="adj1" fmla="val 20856846"/>
              <a:gd name="adj2" fmla="val 452405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350735">
            <a:off x="665771" y="3726479"/>
            <a:ext cx="7495098" cy="2697359"/>
          </a:xfrm>
          <a:prstGeom prst="arc">
            <a:avLst>
              <a:gd name="adj1" fmla="val 16915103"/>
              <a:gd name="adj2" fmla="val 2051948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0414699">
            <a:off x="5988829" y="1400393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9386914">
            <a:off x="4532024" y="-1234899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800000">
            <a:off x="4992941" y="577920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42196">
            <a:off x="5220830" y="2422700"/>
            <a:ext cx="1784226" cy="1346732"/>
          </a:xfrm>
          <a:prstGeom prst="arc">
            <a:avLst>
              <a:gd name="adj1" fmla="val 19364297"/>
              <a:gd name="adj2" fmla="val 40313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4309567">
            <a:off x="5447349" y="2315945"/>
            <a:ext cx="1256202" cy="1922400"/>
          </a:xfrm>
          <a:prstGeom prst="arc">
            <a:avLst>
              <a:gd name="adj1" fmla="val 17171098"/>
              <a:gd name="adj2" fmla="val 2089763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0414699">
            <a:off x="5990226" y="1401340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609154" y="1970655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653839">
            <a:off x="5065716" y="2488731"/>
            <a:ext cx="538170" cy="553837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274005">
            <a:off x="5030396" y="2394604"/>
            <a:ext cx="1042975" cy="1123433"/>
          </a:xfrm>
          <a:prstGeom prst="arc">
            <a:avLst>
              <a:gd name="adj1" fmla="val 16812520"/>
              <a:gd name="adj2" fmla="val 149736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580004">
            <a:off x="4486639" y="2312754"/>
            <a:ext cx="1784226" cy="1346732"/>
          </a:xfrm>
          <a:prstGeom prst="arc">
            <a:avLst>
              <a:gd name="adj1" fmla="val 17426703"/>
              <a:gd name="adj2" fmla="val 2011332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388259">
            <a:off x="2727649" y="3809256"/>
            <a:ext cx="7495098" cy="2697359"/>
          </a:xfrm>
          <a:prstGeom prst="arc">
            <a:avLst>
              <a:gd name="adj1" fmla="val 16998199"/>
              <a:gd name="adj2" fmla="val 202213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4021381">
            <a:off x="3929138" y="1731673"/>
            <a:ext cx="2561969" cy="1872017"/>
          </a:xfrm>
          <a:prstGeom prst="arc">
            <a:avLst>
              <a:gd name="adj1" fmla="val 19364297"/>
              <a:gd name="adj2" fmla="val 642745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5212905">
            <a:off x="6423057" y="2640407"/>
            <a:ext cx="3709829" cy="2697359"/>
          </a:xfrm>
          <a:prstGeom prst="arc">
            <a:avLst>
              <a:gd name="adj1" fmla="val 15004456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0414699">
            <a:off x="6133969" y="1385879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9386914">
            <a:off x="4677164" y="-1249413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0800000">
            <a:off x="5138081" y="563406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20414699">
            <a:off x="6135366" y="1386826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/>
          <p:cNvSpPr/>
          <p:nvPr/>
        </p:nvSpPr>
        <p:spPr>
          <a:xfrm rot="20414699">
            <a:off x="6133969" y="1385879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9386914">
            <a:off x="4677164" y="-1249413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800000">
            <a:off x="5138081" y="563406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20414699">
            <a:off x="6135366" y="1386826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609154" y="1970655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5442718">
            <a:off x="3800887" y="2906066"/>
            <a:ext cx="7495098" cy="2630863"/>
          </a:xfrm>
          <a:prstGeom prst="arc">
            <a:avLst>
              <a:gd name="adj1" fmla="val 18648847"/>
              <a:gd name="adj2" fmla="val 202555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7842443">
            <a:off x="5423430" y="1914537"/>
            <a:ext cx="1583185" cy="1357329"/>
          </a:xfrm>
          <a:prstGeom prst="arc">
            <a:avLst>
              <a:gd name="adj1" fmla="val 14418976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784282">
            <a:off x="5763339" y="2741372"/>
            <a:ext cx="1583185" cy="1357329"/>
          </a:xfrm>
          <a:prstGeom prst="arc">
            <a:avLst>
              <a:gd name="adj1" fmla="val 14418976"/>
              <a:gd name="adj2" fmla="val 2050304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8938052">
            <a:off x="5163481" y="1895058"/>
            <a:ext cx="2090380" cy="2537301"/>
          </a:xfrm>
          <a:prstGeom prst="arc">
            <a:avLst>
              <a:gd name="adj1" fmla="val 14418976"/>
              <a:gd name="adj2" fmla="val 1641479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4888676">
            <a:off x="3025652" y="2731528"/>
            <a:ext cx="7495098" cy="2630863"/>
          </a:xfrm>
          <a:prstGeom prst="arc">
            <a:avLst>
              <a:gd name="adj1" fmla="val 19052028"/>
              <a:gd name="adj2" fmla="val 202096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9238052">
            <a:off x="5143992" y="1815778"/>
            <a:ext cx="2100383" cy="2615581"/>
          </a:xfrm>
          <a:prstGeom prst="arc">
            <a:avLst>
              <a:gd name="adj1" fmla="val 16011946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 rot="20414699">
            <a:off x="6424918" y="1385879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9386914">
            <a:off x="4968113" y="-1249413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5429030" y="563406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0414699">
            <a:off x="6426315" y="1386826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01684" y="1970656"/>
            <a:ext cx="3530013" cy="2699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5442718">
            <a:off x="4091836" y="2906066"/>
            <a:ext cx="7495098" cy="2630863"/>
          </a:xfrm>
          <a:prstGeom prst="arc">
            <a:avLst>
              <a:gd name="adj1" fmla="val 18648847"/>
              <a:gd name="adj2" fmla="val 202555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7842443">
            <a:off x="5714379" y="1914537"/>
            <a:ext cx="1583185" cy="1357329"/>
          </a:xfrm>
          <a:prstGeom prst="arc">
            <a:avLst>
              <a:gd name="adj1" fmla="val 14418976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784282">
            <a:off x="6054288" y="2741372"/>
            <a:ext cx="1583185" cy="1357329"/>
          </a:xfrm>
          <a:prstGeom prst="arc">
            <a:avLst>
              <a:gd name="adj1" fmla="val 14418976"/>
              <a:gd name="adj2" fmla="val 2050304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8938052">
            <a:off x="5454430" y="1895058"/>
            <a:ext cx="2090380" cy="2537301"/>
          </a:xfrm>
          <a:prstGeom prst="arc">
            <a:avLst>
              <a:gd name="adj1" fmla="val 14418976"/>
              <a:gd name="adj2" fmla="val 1641479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4888676">
            <a:off x="3316601" y="2731528"/>
            <a:ext cx="7495098" cy="2630863"/>
          </a:xfrm>
          <a:prstGeom prst="arc">
            <a:avLst>
              <a:gd name="adj1" fmla="val 19052028"/>
              <a:gd name="adj2" fmla="val 202096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238052">
            <a:off x="5434941" y="1815778"/>
            <a:ext cx="2100383" cy="2615581"/>
          </a:xfrm>
          <a:prstGeom prst="arc">
            <a:avLst>
              <a:gd name="adj1" fmla="val 16011946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4279672">
            <a:off x="2974847" y="2288754"/>
            <a:ext cx="7495098" cy="2630863"/>
          </a:xfrm>
          <a:prstGeom prst="arc">
            <a:avLst>
              <a:gd name="adj1" fmla="val 19247261"/>
              <a:gd name="adj2" fmla="val 2008357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9118052">
            <a:off x="4924023" y="1157198"/>
            <a:ext cx="2100383" cy="3275667"/>
          </a:xfrm>
          <a:prstGeom prst="arc">
            <a:avLst>
              <a:gd name="adj1" fmla="val 17154780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046070" y="2057739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2304671">
            <a:off x="7199936" y="2539424"/>
            <a:ext cx="447947" cy="729295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7838652">
            <a:off x="7189905" y="2473432"/>
            <a:ext cx="1256202" cy="1346732"/>
          </a:xfrm>
          <a:prstGeom prst="arc">
            <a:avLst>
              <a:gd name="adj1" fmla="val 17426703"/>
              <a:gd name="adj2" fmla="val 2088968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90374">
            <a:off x="6802886" y="2497244"/>
            <a:ext cx="1784226" cy="1346732"/>
          </a:xfrm>
          <a:prstGeom prst="arc">
            <a:avLst>
              <a:gd name="adj1" fmla="val 17426703"/>
              <a:gd name="adj2" fmla="val 1952699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4309567">
            <a:off x="7029406" y="2387873"/>
            <a:ext cx="1256202" cy="1922400"/>
          </a:xfrm>
          <a:prstGeom prst="arc">
            <a:avLst>
              <a:gd name="adj1" fmla="val 20856846"/>
              <a:gd name="adj2" fmla="val 452405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32441">
            <a:off x="3985135" y="4029856"/>
            <a:ext cx="4842936" cy="3495568"/>
          </a:xfrm>
          <a:prstGeom prst="arc">
            <a:avLst>
              <a:gd name="adj1" fmla="val 16915103"/>
              <a:gd name="adj2" fmla="val 2076258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0414699">
            <a:off x="7570885" y="1472963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9386914">
            <a:off x="6114080" y="-1162329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800000">
            <a:off x="6574997" y="650490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42196">
            <a:off x="6802886" y="2495270"/>
            <a:ext cx="1784226" cy="1346732"/>
          </a:xfrm>
          <a:prstGeom prst="arc">
            <a:avLst>
              <a:gd name="adj1" fmla="val 19364297"/>
              <a:gd name="adj2" fmla="val 40313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4309567">
            <a:off x="7029405" y="2388515"/>
            <a:ext cx="1256202" cy="1922400"/>
          </a:xfrm>
          <a:prstGeom prst="arc">
            <a:avLst>
              <a:gd name="adj1" fmla="val 17171098"/>
              <a:gd name="adj2" fmla="val 2089763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0414699">
            <a:off x="7572282" y="1473910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" y="102909"/>
            <a:ext cx="5124450" cy="3943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6662" y="-6"/>
            <a:ext cx="342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ইলিশ ভাজা খেতে মজা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 rot="9594110">
            <a:off x="4720583" y="1590063"/>
            <a:ext cx="915696" cy="967125"/>
          </a:xfrm>
          <a:prstGeom prst="arc">
            <a:avLst>
              <a:gd name="adj1" fmla="val 15121187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2607866">
            <a:off x="4496082" y="1928842"/>
            <a:ext cx="2247292" cy="1768599"/>
          </a:xfrm>
          <a:prstGeom prst="arc">
            <a:avLst>
              <a:gd name="adj1" fmla="val 13160817"/>
              <a:gd name="adj2" fmla="val 1838595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48238" y="2490788"/>
            <a:ext cx="1652587" cy="9001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2746974">
            <a:off x="3160099" y="3685929"/>
            <a:ext cx="4036665" cy="2535388"/>
          </a:xfrm>
          <a:prstGeom prst="arc">
            <a:avLst>
              <a:gd name="adj1" fmla="val 13160817"/>
              <a:gd name="adj2" fmla="val 182458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574631" y="1524000"/>
            <a:ext cx="1824" cy="3462416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3646974">
            <a:off x="4117448" y="3507686"/>
            <a:ext cx="4036665" cy="2535388"/>
          </a:xfrm>
          <a:prstGeom prst="arc">
            <a:avLst>
              <a:gd name="adj1" fmla="val 13668018"/>
              <a:gd name="adj2" fmla="val 1640480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4891" y="1524000"/>
            <a:ext cx="1348" cy="3029924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8870236">
            <a:off x="4705500" y="1866550"/>
            <a:ext cx="427178" cy="451171"/>
          </a:xfrm>
          <a:prstGeom prst="arc">
            <a:avLst>
              <a:gd name="adj1" fmla="val 13576138"/>
              <a:gd name="adj2" fmla="val 1192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615059">
            <a:off x="4707374" y="1884077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4516865">
            <a:off x="4719336" y="1870429"/>
            <a:ext cx="427178" cy="451171"/>
          </a:xfrm>
          <a:prstGeom prst="arc">
            <a:avLst>
              <a:gd name="adj1" fmla="val 13576138"/>
              <a:gd name="adj2" fmla="val 4952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9594110">
            <a:off x="4718167" y="1593134"/>
            <a:ext cx="915696" cy="967125"/>
          </a:xfrm>
          <a:prstGeom prst="arc">
            <a:avLst>
              <a:gd name="adj1" fmla="val 10579631"/>
              <a:gd name="adj2" fmla="val 1523225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9735267">
            <a:off x="5920698" y="2977527"/>
            <a:ext cx="543003" cy="52280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8112848">
            <a:off x="5844180" y="2125470"/>
            <a:ext cx="1940317" cy="1768599"/>
          </a:xfrm>
          <a:prstGeom prst="arc">
            <a:avLst>
              <a:gd name="adj1" fmla="val 13160817"/>
              <a:gd name="adj2" fmla="val 1748073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134225" y="1945481"/>
            <a:ext cx="11601" cy="304863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284343" y="4133623"/>
            <a:ext cx="1917527" cy="1768599"/>
          </a:xfrm>
          <a:prstGeom prst="arc">
            <a:avLst>
              <a:gd name="adj1" fmla="val 14938646"/>
              <a:gd name="adj2" fmla="val 2059626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038806">
            <a:off x="4912316" y="2450822"/>
            <a:ext cx="1608284" cy="1768599"/>
          </a:xfrm>
          <a:prstGeom prst="arc">
            <a:avLst>
              <a:gd name="adj1" fmla="val 18354362"/>
              <a:gd name="adj2" fmla="val 15198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8112848">
            <a:off x="5844180" y="2125471"/>
            <a:ext cx="1940317" cy="1768599"/>
          </a:xfrm>
          <a:prstGeom prst="arc">
            <a:avLst>
              <a:gd name="adj1" fmla="val 17461178"/>
              <a:gd name="adj2" fmla="val 211283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1038806">
            <a:off x="4912315" y="2450823"/>
            <a:ext cx="1608284" cy="1768599"/>
          </a:xfrm>
          <a:prstGeom prst="arc">
            <a:avLst>
              <a:gd name="adj1" fmla="val 15115916"/>
              <a:gd name="adj2" fmla="val 1835428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9735267">
            <a:off x="5726732" y="2977527"/>
            <a:ext cx="543003" cy="52280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8112848">
            <a:off x="5650214" y="2125470"/>
            <a:ext cx="1940317" cy="1768599"/>
          </a:xfrm>
          <a:prstGeom prst="arc">
            <a:avLst>
              <a:gd name="adj1" fmla="val 13160817"/>
              <a:gd name="adj2" fmla="val 1748073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940259" y="1945481"/>
            <a:ext cx="11601" cy="304863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090377" y="4133623"/>
            <a:ext cx="1917527" cy="1768599"/>
          </a:xfrm>
          <a:prstGeom prst="arc">
            <a:avLst>
              <a:gd name="adj1" fmla="val 14938646"/>
              <a:gd name="adj2" fmla="val 2059626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038806">
            <a:off x="4718350" y="2450822"/>
            <a:ext cx="1608284" cy="1768599"/>
          </a:xfrm>
          <a:prstGeom prst="arc">
            <a:avLst>
              <a:gd name="adj1" fmla="val 18354362"/>
              <a:gd name="adj2" fmla="val 15198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112848">
            <a:off x="5650214" y="2125471"/>
            <a:ext cx="1940317" cy="1768599"/>
          </a:xfrm>
          <a:prstGeom prst="arc">
            <a:avLst>
              <a:gd name="adj1" fmla="val 17461178"/>
              <a:gd name="adj2" fmla="val 211283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1038806">
            <a:off x="4718349" y="2450823"/>
            <a:ext cx="1608284" cy="1768599"/>
          </a:xfrm>
          <a:prstGeom prst="arc">
            <a:avLst>
              <a:gd name="adj1" fmla="val 15115916"/>
              <a:gd name="adj2" fmla="val 1886553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5846428">
            <a:off x="6216675" y="1524969"/>
            <a:ext cx="1169369" cy="1295972"/>
          </a:xfrm>
          <a:prstGeom prst="arc">
            <a:avLst>
              <a:gd name="adj1" fmla="val 10940256"/>
              <a:gd name="adj2" fmla="val 2059626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1409830">
            <a:off x="4306954" y="-201124"/>
            <a:ext cx="4945949" cy="1768599"/>
          </a:xfrm>
          <a:prstGeom prst="arc">
            <a:avLst>
              <a:gd name="adj1" fmla="val 15115916"/>
              <a:gd name="adj2" fmla="val 1886553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981375">
            <a:off x="5541517" y="567239"/>
            <a:ext cx="1233074" cy="867104"/>
          </a:xfrm>
          <a:prstGeom prst="arc">
            <a:avLst>
              <a:gd name="adj1" fmla="val 18354362"/>
              <a:gd name="adj2" fmla="val 127486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7967448">
            <a:off x="5751875" y="2192741"/>
            <a:ext cx="529784" cy="398784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9552848">
            <a:off x="5461648" y="2071816"/>
            <a:ext cx="1736560" cy="1415202"/>
          </a:xfrm>
          <a:prstGeom prst="arc">
            <a:avLst>
              <a:gd name="adj1" fmla="val 19266140"/>
              <a:gd name="adj2" fmla="val 2153742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5864031">
            <a:off x="5918781" y="3065159"/>
            <a:ext cx="1351862" cy="1240482"/>
          </a:xfrm>
          <a:prstGeom prst="arc">
            <a:avLst>
              <a:gd name="adj1" fmla="val 11092993"/>
              <a:gd name="adj2" fmla="val 2116055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1627467">
            <a:off x="5308984" y="1332521"/>
            <a:ext cx="2652341" cy="3038205"/>
          </a:xfrm>
          <a:prstGeom prst="arc">
            <a:avLst>
              <a:gd name="adj1" fmla="val 17273677"/>
              <a:gd name="adj2" fmla="val 1922987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9552848">
            <a:off x="5495801" y="2054129"/>
            <a:ext cx="1760043" cy="1544188"/>
          </a:xfrm>
          <a:prstGeom prst="arc">
            <a:avLst>
              <a:gd name="adj1" fmla="val 16368299"/>
              <a:gd name="adj2" fmla="val 190909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5237801">
            <a:off x="3262406" y="1340141"/>
            <a:ext cx="7044498" cy="3038205"/>
          </a:xfrm>
          <a:prstGeom prst="arc">
            <a:avLst>
              <a:gd name="adj1" fmla="val 15721235"/>
              <a:gd name="adj2" fmla="val 1778383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9552848">
            <a:off x="5461646" y="2071816"/>
            <a:ext cx="1736560" cy="1415202"/>
          </a:xfrm>
          <a:prstGeom prst="arc">
            <a:avLst>
              <a:gd name="adj1" fmla="val 21428603"/>
              <a:gd name="adj2" fmla="val 50982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3402445">
            <a:off x="6511310" y="2987148"/>
            <a:ext cx="313330" cy="477366"/>
          </a:xfrm>
          <a:prstGeom prst="arc">
            <a:avLst>
              <a:gd name="adj1" fmla="val 17612034"/>
              <a:gd name="adj2" fmla="val 656966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402445">
            <a:off x="6511310" y="2987150"/>
            <a:ext cx="313330" cy="477366"/>
          </a:xfrm>
          <a:prstGeom prst="arc">
            <a:avLst>
              <a:gd name="adj1" fmla="val 10093771"/>
              <a:gd name="adj2" fmla="val 1766493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1627467">
            <a:off x="5308984" y="1332522"/>
            <a:ext cx="2652341" cy="3038205"/>
          </a:xfrm>
          <a:prstGeom prst="arc">
            <a:avLst>
              <a:gd name="adj1" fmla="val 15384581"/>
              <a:gd name="adj2" fmla="val 17334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7967448">
            <a:off x="5544052" y="2192741"/>
            <a:ext cx="529784" cy="398784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9552848">
            <a:off x="5253825" y="2071816"/>
            <a:ext cx="1736560" cy="1415202"/>
          </a:xfrm>
          <a:prstGeom prst="arc">
            <a:avLst>
              <a:gd name="adj1" fmla="val 19266140"/>
              <a:gd name="adj2" fmla="val 2153742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5864031">
            <a:off x="5710958" y="3065159"/>
            <a:ext cx="1351862" cy="1240482"/>
          </a:xfrm>
          <a:prstGeom prst="arc">
            <a:avLst>
              <a:gd name="adj1" fmla="val 11092993"/>
              <a:gd name="adj2" fmla="val 21160559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1627467">
            <a:off x="5101161" y="1332521"/>
            <a:ext cx="2652341" cy="3038205"/>
          </a:xfrm>
          <a:prstGeom prst="arc">
            <a:avLst>
              <a:gd name="adj1" fmla="val 17273677"/>
              <a:gd name="adj2" fmla="val 1922987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552848">
            <a:off x="5287978" y="2054129"/>
            <a:ext cx="1760043" cy="1544188"/>
          </a:xfrm>
          <a:prstGeom prst="arc">
            <a:avLst>
              <a:gd name="adj1" fmla="val 16368299"/>
              <a:gd name="adj2" fmla="val 1909091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5237801">
            <a:off x="3054583" y="1340141"/>
            <a:ext cx="7044498" cy="3038205"/>
          </a:xfrm>
          <a:prstGeom prst="arc">
            <a:avLst>
              <a:gd name="adj1" fmla="val 15721235"/>
              <a:gd name="adj2" fmla="val 1778383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9552848">
            <a:off x="5253823" y="2071816"/>
            <a:ext cx="1736560" cy="1415202"/>
          </a:xfrm>
          <a:prstGeom prst="arc">
            <a:avLst>
              <a:gd name="adj1" fmla="val 21428603"/>
              <a:gd name="adj2" fmla="val 509820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3402445">
            <a:off x="6303487" y="2987148"/>
            <a:ext cx="313330" cy="477366"/>
          </a:xfrm>
          <a:prstGeom prst="arc">
            <a:avLst>
              <a:gd name="adj1" fmla="val 17612034"/>
              <a:gd name="adj2" fmla="val 656966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402445">
            <a:off x="6303487" y="2987150"/>
            <a:ext cx="313330" cy="477366"/>
          </a:xfrm>
          <a:prstGeom prst="arc">
            <a:avLst>
              <a:gd name="adj1" fmla="val 10093771"/>
              <a:gd name="adj2" fmla="val 1766493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1627467">
            <a:off x="5101161" y="1332522"/>
            <a:ext cx="2652341" cy="3038205"/>
          </a:xfrm>
          <a:prstGeom prst="arc">
            <a:avLst>
              <a:gd name="adj1" fmla="val 15384581"/>
              <a:gd name="adj2" fmla="val 17334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5846428">
            <a:off x="5881430" y="1612504"/>
            <a:ext cx="1468721" cy="1435843"/>
          </a:xfrm>
          <a:prstGeom prst="arc">
            <a:avLst>
              <a:gd name="adj1" fmla="val 10547672"/>
              <a:gd name="adj2" fmla="val 1446729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1409830">
            <a:off x="4071424" y="-201124"/>
            <a:ext cx="4945949" cy="1768599"/>
          </a:xfrm>
          <a:prstGeom prst="arc">
            <a:avLst>
              <a:gd name="adj1" fmla="val 15115916"/>
              <a:gd name="adj2" fmla="val 1886553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981375">
            <a:off x="5305987" y="567239"/>
            <a:ext cx="1233074" cy="867104"/>
          </a:xfrm>
          <a:prstGeom prst="arc">
            <a:avLst>
              <a:gd name="adj1" fmla="val 18354362"/>
              <a:gd name="adj2" fmla="val 127486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846428">
            <a:off x="5881430" y="1612504"/>
            <a:ext cx="1468721" cy="1435843"/>
          </a:xfrm>
          <a:prstGeom prst="arc">
            <a:avLst>
              <a:gd name="adj1" fmla="val 14308687"/>
              <a:gd name="adj2" fmla="val 2005029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2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6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0" y="-152400"/>
            <a:ext cx="3982180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1770" y="-6"/>
            <a:ext cx="32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609154" y="1970655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653839">
            <a:off x="5065716" y="2488731"/>
            <a:ext cx="538170" cy="553837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274005">
            <a:off x="5030396" y="2394604"/>
            <a:ext cx="1042975" cy="1123433"/>
          </a:xfrm>
          <a:prstGeom prst="arc">
            <a:avLst>
              <a:gd name="adj1" fmla="val 16812520"/>
              <a:gd name="adj2" fmla="val 149736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580004">
            <a:off x="4486639" y="2312754"/>
            <a:ext cx="1784226" cy="1346732"/>
          </a:xfrm>
          <a:prstGeom prst="arc">
            <a:avLst>
              <a:gd name="adj1" fmla="val 17426703"/>
              <a:gd name="adj2" fmla="val 20113321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268259">
            <a:off x="2649728" y="3977980"/>
            <a:ext cx="7495098" cy="2697359"/>
          </a:xfrm>
          <a:prstGeom prst="arc">
            <a:avLst>
              <a:gd name="adj1" fmla="val 18631228"/>
              <a:gd name="adj2" fmla="val 202213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4021381">
            <a:off x="4018321" y="1809125"/>
            <a:ext cx="2561969" cy="1617928"/>
          </a:xfrm>
          <a:prstGeom prst="arc">
            <a:avLst>
              <a:gd name="adj1" fmla="val 19688923"/>
              <a:gd name="adj2" fmla="val 21249888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4732905">
            <a:off x="6386465" y="2539601"/>
            <a:ext cx="3709829" cy="2697359"/>
          </a:xfrm>
          <a:prstGeom prst="arc">
            <a:avLst>
              <a:gd name="adj1" fmla="val 15561750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0414699">
            <a:off x="6133969" y="1385879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9386914">
            <a:off x="4677164" y="-1249413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0800000">
            <a:off x="5138081" y="563406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20414699">
            <a:off x="6135366" y="1386826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4021381">
            <a:off x="4018319" y="1809124"/>
            <a:ext cx="2561969" cy="1617928"/>
          </a:xfrm>
          <a:prstGeom prst="arc">
            <a:avLst>
              <a:gd name="adj1" fmla="val 21232224"/>
              <a:gd name="adj2" fmla="val 186847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22933" y="-6"/>
            <a:ext cx="36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ঈগল হলো পাখির রাজা, পাখিদেরকে দিসনে সাজা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/>
          <p:cNvSpPr/>
          <p:nvPr/>
        </p:nvSpPr>
        <p:spPr>
          <a:xfrm rot="20414699">
            <a:off x="8499799" y="1429421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9386914">
            <a:off x="7042994" y="-1205871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800000">
            <a:off x="7503911" y="606948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20414699">
            <a:off x="8501196" y="1430368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974984" y="2014197"/>
            <a:ext cx="3031594" cy="16845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5442718">
            <a:off x="6166717" y="2949608"/>
            <a:ext cx="7495098" cy="2630863"/>
          </a:xfrm>
          <a:prstGeom prst="arc">
            <a:avLst>
              <a:gd name="adj1" fmla="val 18648847"/>
              <a:gd name="adj2" fmla="val 202555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7842443">
            <a:off x="7789260" y="1958079"/>
            <a:ext cx="1583185" cy="1357329"/>
          </a:xfrm>
          <a:prstGeom prst="arc">
            <a:avLst>
              <a:gd name="adj1" fmla="val 14418976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784282">
            <a:off x="8129169" y="2784914"/>
            <a:ext cx="1583185" cy="1357329"/>
          </a:xfrm>
          <a:prstGeom prst="arc">
            <a:avLst>
              <a:gd name="adj1" fmla="val 14418976"/>
              <a:gd name="adj2" fmla="val 2050304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8938052">
            <a:off x="7529311" y="1938600"/>
            <a:ext cx="2090380" cy="2537301"/>
          </a:xfrm>
          <a:prstGeom prst="arc">
            <a:avLst>
              <a:gd name="adj1" fmla="val 14418976"/>
              <a:gd name="adj2" fmla="val 1641479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4888676">
            <a:off x="5391482" y="2775070"/>
            <a:ext cx="7495098" cy="2630863"/>
          </a:xfrm>
          <a:prstGeom prst="arc">
            <a:avLst>
              <a:gd name="adj1" fmla="val 19052028"/>
              <a:gd name="adj2" fmla="val 202096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9238052">
            <a:off x="7509822" y="1859320"/>
            <a:ext cx="2100383" cy="2615581"/>
          </a:xfrm>
          <a:prstGeom prst="arc">
            <a:avLst>
              <a:gd name="adj1" fmla="val 16011946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0" y="122612"/>
            <a:ext cx="6156656" cy="48611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83402" y="-6"/>
            <a:ext cx="430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 ধরা যায়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না,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 থেকে লাফাবে 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 rot="20414699">
            <a:off x="6424918" y="1385879"/>
            <a:ext cx="967255" cy="854565"/>
          </a:xfrm>
          <a:prstGeom prst="arc">
            <a:avLst>
              <a:gd name="adj1" fmla="val 19827572"/>
              <a:gd name="adj2" fmla="val 2646316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9386914">
            <a:off x="4968113" y="-1249413"/>
            <a:ext cx="2726948" cy="2737179"/>
          </a:xfrm>
          <a:prstGeom prst="arc">
            <a:avLst>
              <a:gd name="adj1" fmla="val 16605775"/>
              <a:gd name="adj2" fmla="val 19612942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5429030" y="563406"/>
            <a:ext cx="893713" cy="792126"/>
          </a:xfrm>
          <a:prstGeom prst="arc">
            <a:avLst>
              <a:gd name="adj1" fmla="val 18799437"/>
              <a:gd name="adj2" fmla="val 189869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0414699">
            <a:off x="6426315" y="1386826"/>
            <a:ext cx="967255" cy="854565"/>
          </a:xfrm>
          <a:prstGeom prst="arc">
            <a:avLst>
              <a:gd name="adj1" fmla="val 15587814"/>
              <a:gd name="adj2" fmla="val 2010490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01684" y="1970656"/>
            <a:ext cx="3530013" cy="2699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5442718">
            <a:off x="4091836" y="2906066"/>
            <a:ext cx="7495098" cy="2630863"/>
          </a:xfrm>
          <a:prstGeom prst="arc">
            <a:avLst>
              <a:gd name="adj1" fmla="val 18648847"/>
              <a:gd name="adj2" fmla="val 2025551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7842443">
            <a:off x="5714379" y="1914537"/>
            <a:ext cx="1583185" cy="1357329"/>
          </a:xfrm>
          <a:prstGeom prst="arc">
            <a:avLst>
              <a:gd name="adj1" fmla="val 14418976"/>
              <a:gd name="adj2" fmla="val 2022586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784282">
            <a:off x="6054288" y="2741372"/>
            <a:ext cx="1583185" cy="1357329"/>
          </a:xfrm>
          <a:prstGeom prst="arc">
            <a:avLst>
              <a:gd name="adj1" fmla="val 14418976"/>
              <a:gd name="adj2" fmla="val 20503044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8938052">
            <a:off x="5454430" y="1895058"/>
            <a:ext cx="2090380" cy="2537301"/>
          </a:xfrm>
          <a:prstGeom prst="arc">
            <a:avLst>
              <a:gd name="adj1" fmla="val 14418976"/>
              <a:gd name="adj2" fmla="val 16414790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4888676">
            <a:off x="3316601" y="2731528"/>
            <a:ext cx="7495098" cy="2630863"/>
          </a:xfrm>
          <a:prstGeom prst="arc">
            <a:avLst>
              <a:gd name="adj1" fmla="val 19052028"/>
              <a:gd name="adj2" fmla="val 2020964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238052">
            <a:off x="5434941" y="1815778"/>
            <a:ext cx="2100383" cy="2615581"/>
          </a:xfrm>
          <a:prstGeom prst="arc">
            <a:avLst>
              <a:gd name="adj1" fmla="val 16011946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4279672">
            <a:off x="2974847" y="2288754"/>
            <a:ext cx="7495098" cy="2630863"/>
          </a:xfrm>
          <a:prstGeom prst="arc">
            <a:avLst>
              <a:gd name="adj1" fmla="val 19247261"/>
              <a:gd name="adj2" fmla="val 20083573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9118052">
            <a:off x="4924023" y="1157198"/>
            <a:ext cx="2100383" cy="3275667"/>
          </a:xfrm>
          <a:prstGeom prst="arc">
            <a:avLst>
              <a:gd name="adj1" fmla="val 17154780"/>
              <a:gd name="adj2" fmla="val 1171317"/>
            </a:avLst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37600" y="-6"/>
            <a:ext cx="345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ঊর্মি দোলে নদীর জলে,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ডুবে গেলে মরতে হবে,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326</Words>
  <Application>Microsoft Office PowerPoint</Application>
  <PresentationFormat>Widescreen</PresentationFormat>
  <Paragraphs>70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532</cp:revision>
  <dcterms:created xsi:type="dcterms:W3CDTF">2019-09-11T07:16:29Z</dcterms:created>
  <dcterms:modified xsi:type="dcterms:W3CDTF">2019-10-09T04:08:02Z</dcterms:modified>
</cp:coreProperties>
</file>