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99" r:id="rId3"/>
    <p:sldId id="416" r:id="rId4"/>
    <p:sldId id="403" r:id="rId5"/>
    <p:sldId id="400" r:id="rId6"/>
    <p:sldId id="404" r:id="rId7"/>
    <p:sldId id="401" r:id="rId8"/>
    <p:sldId id="402" r:id="rId9"/>
    <p:sldId id="311" r:id="rId10"/>
    <p:sldId id="397" r:id="rId11"/>
    <p:sldId id="398" r:id="rId12"/>
    <p:sldId id="394" r:id="rId13"/>
    <p:sldId id="395" r:id="rId14"/>
    <p:sldId id="396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392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6" r:id="rId59"/>
    <p:sldId id="337" r:id="rId60"/>
    <p:sldId id="338" r:id="rId61"/>
    <p:sldId id="339" r:id="rId62"/>
    <p:sldId id="340" r:id="rId63"/>
    <p:sldId id="341" r:id="rId64"/>
    <p:sldId id="342" r:id="rId65"/>
    <p:sldId id="343" r:id="rId66"/>
    <p:sldId id="344" r:id="rId67"/>
    <p:sldId id="345" r:id="rId68"/>
    <p:sldId id="346" r:id="rId69"/>
    <p:sldId id="347" r:id="rId70"/>
    <p:sldId id="348" r:id="rId71"/>
    <p:sldId id="349" r:id="rId72"/>
    <p:sldId id="350" r:id="rId73"/>
    <p:sldId id="351" r:id="rId74"/>
    <p:sldId id="352" r:id="rId75"/>
    <p:sldId id="353" r:id="rId76"/>
    <p:sldId id="354" r:id="rId77"/>
    <p:sldId id="355" r:id="rId78"/>
    <p:sldId id="356" r:id="rId79"/>
    <p:sldId id="357" r:id="rId80"/>
    <p:sldId id="358" r:id="rId81"/>
    <p:sldId id="359" r:id="rId82"/>
    <p:sldId id="360" r:id="rId83"/>
    <p:sldId id="361" r:id="rId84"/>
    <p:sldId id="362" r:id="rId85"/>
    <p:sldId id="363" r:id="rId86"/>
    <p:sldId id="364" r:id="rId87"/>
    <p:sldId id="365" r:id="rId88"/>
    <p:sldId id="366" r:id="rId89"/>
    <p:sldId id="367" r:id="rId90"/>
    <p:sldId id="368" r:id="rId91"/>
    <p:sldId id="369" r:id="rId92"/>
    <p:sldId id="370" r:id="rId93"/>
    <p:sldId id="371" r:id="rId94"/>
    <p:sldId id="372" r:id="rId95"/>
    <p:sldId id="373" r:id="rId96"/>
    <p:sldId id="374" r:id="rId97"/>
    <p:sldId id="375" r:id="rId98"/>
    <p:sldId id="376" r:id="rId99"/>
    <p:sldId id="377" r:id="rId100"/>
    <p:sldId id="378" r:id="rId101"/>
    <p:sldId id="379" r:id="rId102"/>
    <p:sldId id="380" r:id="rId103"/>
    <p:sldId id="302" r:id="rId104"/>
    <p:sldId id="313" r:id="rId105"/>
    <p:sldId id="314" r:id="rId106"/>
    <p:sldId id="312" r:id="rId107"/>
    <p:sldId id="308" r:id="rId10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00" d="100"/>
          <a:sy n="400" d="100"/>
        </p:scale>
        <p:origin x="-11670" y="-7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1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2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9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1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3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1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9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5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0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76B1-F713-45B2-8ABB-FBDD0E16E19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BB788-B720-4380-9F79-370801E32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orborn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04535" y="5643568"/>
            <a:ext cx="791394" cy="609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54469" y="240784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21339" y="240784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16754" y="240783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83615" y="240783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16186" y="240783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68736" y="240782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28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35597" y="240781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2595" y="2079106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37625" y="2231506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2738" y="2383906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95391" y="2349073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1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"/>
                            </p:stCondLst>
                            <p:childTnLst>
                              <p:par>
                                <p:cTn id="13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75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60"/>
                            </p:stCondLst>
                            <p:childTnLst>
                              <p:par>
                                <p:cTn id="16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7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80"/>
                            </p:stCondLst>
                            <p:childTnLst>
                              <p:par>
                                <p:cTn id="26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75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30"/>
                            </p:stCondLst>
                            <p:childTnLst>
                              <p:par>
                                <p:cTn id="29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4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50"/>
                            </p:stCondLst>
                            <p:childTnLst>
                              <p:par>
                                <p:cTn id="39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5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50"/>
                            </p:stCondLst>
                            <p:childTnLst>
                              <p:par>
                                <p:cTn id="42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6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70"/>
                            </p:stCondLst>
                            <p:childTnLst>
                              <p:par>
                                <p:cTn id="52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25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320"/>
                            </p:stCondLst>
                            <p:childTnLst>
                              <p:par>
                                <p:cTn id="55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33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340"/>
                            </p:stCondLst>
                            <p:childTnLst>
                              <p:par>
                                <p:cTn id="65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5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840"/>
                            </p:stCondLst>
                            <p:childTnLst>
                              <p:par>
                                <p:cTn id="68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85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860"/>
                            </p:stCondLst>
                            <p:childTnLst>
                              <p:par>
                                <p:cTn id="78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25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110"/>
                            </p:stCondLst>
                            <p:childTnLst>
                              <p:par>
                                <p:cTn id="81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12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130"/>
                            </p:stCondLst>
                            <p:childTnLst>
                              <p:par>
                                <p:cTn id="9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5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630"/>
                            </p:stCondLst>
                            <p:childTnLst>
                              <p:par>
                                <p:cTn id="94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764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650"/>
                            </p:stCondLst>
                            <p:childTnLst>
                              <p:par>
                                <p:cTn id="10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9650"/>
                            </p:stCondLst>
                            <p:childTnLst>
                              <p:par>
                                <p:cTn id="107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66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9670"/>
                            </p:stCondLst>
                            <p:childTnLst>
                              <p:par>
                                <p:cTn id="117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1670"/>
                            </p:stCondLst>
                            <p:childTnLst>
                              <p:par>
                                <p:cTn id="120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168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1690"/>
                            </p:stCondLst>
                            <p:childTnLst>
                              <p:par>
                                <p:cTn id="130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175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3440"/>
                            </p:stCondLst>
                            <p:childTnLst>
                              <p:par>
                                <p:cTn id="133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345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3460"/>
                            </p:stCondLst>
                            <p:childTnLst>
                              <p:par>
                                <p:cTn id="143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2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710"/>
                            </p:stCondLst>
                            <p:childTnLst>
                              <p:par>
                                <p:cTn id="146" presetID="42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5" grpId="0"/>
      <p:bldP spid="15" grpId="1"/>
      <p:bldP spid="15" grpId="2"/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33" grpId="0"/>
      <p:bldP spid="33" grpId="1"/>
      <p:bldP spid="33" grpId="2"/>
      <p:bldP spid="34" grpId="0"/>
      <p:bldP spid="34" grpId="1"/>
      <p:bldP spid="34" grpId="2"/>
      <p:bldP spid="35" grpId="0"/>
      <p:bldP spid="35" grpId="1"/>
      <p:bldP spid="35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 rot="948550">
            <a:off x="2822816" y="2005748"/>
            <a:ext cx="4443413" cy="3911237"/>
          </a:xfrm>
          <a:prstGeom prst="arc">
            <a:avLst>
              <a:gd name="adj1" fmla="val 15641243"/>
              <a:gd name="adj2" fmla="val 18940669"/>
            </a:avLst>
          </a:prstGeom>
          <a:ln w="679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87389" y="1146394"/>
            <a:ext cx="841196" cy="85008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4341104">
            <a:off x="3534752" y="-2053064"/>
            <a:ext cx="4443413" cy="3911237"/>
          </a:xfrm>
          <a:prstGeom prst="arc">
            <a:avLst>
              <a:gd name="adj1" fmla="val 1006458"/>
              <a:gd name="adj2" fmla="val 3070959"/>
            </a:avLst>
          </a:prstGeom>
          <a:ln w="679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948550">
            <a:off x="2920735" y="2123930"/>
            <a:ext cx="4443413" cy="3911237"/>
          </a:xfrm>
          <a:prstGeom prst="arc">
            <a:avLst>
              <a:gd name="adj1" fmla="val 18635212"/>
              <a:gd name="adj2" fmla="val 478563"/>
            </a:avLst>
          </a:prstGeom>
          <a:ln w="679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519178">
            <a:off x="2878235" y="2242877"/>
            <a:ext cx="4443413" cy="3911237"/>
          </a:xfrm>
          <a:prstGeom prst="arc">
            <a:avLst>
              <a:gd name="adj1" fmla="val 661612"/>
              <a:gd name="adj2" fmla="val 3070959"/>
            </a:avLst>
          </a:prstGeom>
          <a:ln w="679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3147049">
            <a:off x="2934591" y="2032240"/>
            <a:ext cx="4443413" cy="3911237"/>
          </a:xfrm>
          <a:prstGeom prst="arc">
            <a:avLst>
              <a:gd name="adj1" fmla="val 661612"/>
              <a:gd name="adj2" fmla="val 1795672"/>
            </a:avLst>
          </a:prstGeom>
          <a:ln w="679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4954823">
            <a:off x="5292168" y="4615286"/>
            <a:ext cx="861292" cy="2107650"/>
          </a:xfrm>
          <a:prstGeom prst="arc">
            <a:avLst>
              <a:gd name="adj1" fmla="val 1650572"/>
              <a:gd name="adj2" fmla="val 4805524"/>
            </a:avLst>
          </a:prstGeom>
          <a:ln w="679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4954823">
            <a:off x="5229977" y="4597457"/>
            <a:ext cx="861292" cy="2107650"/>
          </a:xfrm>
          <a:prstGeom prst="arc">
            <a:avLst>
              <a:gd name="adj1" fmla="val 4465196"/>
              <a:gd name="adj2" fmla="val 15878546"/>
            </a:avLst>
          </a:prstGeom>
          <a:ln w="679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8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0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8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0690" y="138527"/>
            <a:ext cx="7065818" cy="64479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endParaRPr lang="en-US" sz="4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1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356" y="1215960"/>
            <a:ext cx="2481287" cy="44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266" y="1331794"/>
            <a:ext cx="1987468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5944">
            <a:off x="4343248" y="2410880"/>
            <a:ext cx="3505504" cy="203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74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4977" y="3829580"/>
            <a:ext cx="2133629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1760" y="3712657"/>
            <a:ext cx="2181887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50709" y="1878210"/>
            <a:ext cx="2181887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9557" y="1878210"/>
            <a:ext cx="2268760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1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8199" y="1875377"/>
            <a:ext cx="2259131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65781" y="257683"/>
            <a:ext cx="2133629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2341" y="257683"/>
            <a:ext cx="2181887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6899" y="256030"/>
            <a:ext cx="2181887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025" y="257683"/>
            <a:ext cx="2268760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3574" y="3829580"/>
            <a:ext cx="2259131" cy="26589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9298216" y="3955092"/>
            <a:ext cx="2268760" cy="264687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en-US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 rot="948550">
            <a:off x="2822816" y="2005748"/>
            <a:ext cx="4443413" cy="3911237"/>
          </a:xfrm>
          <a:prstGeom prst="arc">
            <a:avLst>
              <a:gd name="adj1" fmla="val 16010915"/>
              <a:gd name="adj2" fmla="val 3070959"/>
            </a:avLst>
          </a:prstGeom>
          <a:ln w="679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7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0331" y="-1445178"/>
            <a:ext cx="7603694" cy="92486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9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59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785083"/>
            <a:ext cx="5014913" cy="675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6408191" y="1966367"/>
            <a:ext cx="1817872" cy="618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22496" y="1535430"/>
            <a:ext cx="1271587" cy="15287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6611261">
            <a:off x="6473791" y="3262833"/>
            <a:ext cx="867079" cy="330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123638">
            <a:off x="5764126" y="1692950"/>
            <a:ext cx="723812" cy="4638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8436154">
            <a:off x="6015153" y="1975405"/>
            <a:ext cx="526144" cy="349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2448378">
            <a:off x="5437350" y="1437886"/>
            <a:ext cx="685192" cy="33751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9167988">
            <a:off x="6187569" y="2192197"/>
            <a:ext cx="569859" cy="45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9877124">
            <a:off x="7004965" y="3725050"/>
            <a:ext cx="444511" cy="1713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052430">
            <a:off x="6210223" y="2518624"/>
            <a:ext cx="668300" cy="45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1960958">
            <a:off x="6140741" y="2724510"/>
            <a:ext cx="752420" cy="457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1960958">
            <a:off x="5951102" y="3142526"/>
            <a:ext cx="799844" cy="483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3053556">
            <a:off x="5598485" y="3405342"/>
            <a:ext cx="993693" cy="483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4501024">
            <a:off x="5388890" y="3588375"/>
            <a:ext cx="946665" cy="483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6200000">
            <a:off x="5124948" y="3615858"/>
            <a:ext cx="946665" cy="483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016500">
            <a:off x="4763147" y="3615857"/>
            <a:ext cx="946665" cy="483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8134560">
            <a:off x="4228415" y="3250940"/>
            <a:ext cx="1082195" cy="789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203229">
            <a:off x="3774992" y="2763633"/>
            <a:ext cx="1082195" cy="789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5152153">
            <a:off x="3911741" y="2455412"/>
            <a:ext cx="364863" cy="651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5152153">
            <a:off x="3356718" y="1858303"/>
            <a:ext cx="1057578" cy="516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5906117">
            <a:off x="3522604" y="1432632"/>
            <a:ext cx="433211" cy="524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4420140">
            <a:off x="6371000" y="3976463"/>
            <a:ext cx="2530529" cy="598556"/>
          </a:xfrm>
          <a:prstGeom prst="triangle">
            <a:avLst>
              <a:gd name="adj" fmla="val 77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6503898">
            <a:off x="6846581" y="3452924"/>
            <a:ext cx="512862" cy="310931"/>
          </a:xfrm>
          <a:prstGeom prst="triangle">
            <a:avLst>
              <a:gd name="adj" fmla="val 654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1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0.4319 -0.00023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1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81481E-6 L 0.07839 -0.009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9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1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2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0.06237 0.013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2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2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3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0.02748 0.0844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3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4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0.01993 0.077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4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5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7.40741E-7 L 0.0056 0.0636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5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6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44444E-6 L -0.00404 0.0395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6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7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1445 0.0731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07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8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0.03971 0.06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2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8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09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-0.04727 0.033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9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610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06354 -0.0122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81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11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 L -0.05572 -0.020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6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11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12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 L -0.05261 -0.0601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12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130"/>
                            </p:stCondLst>
                            <p:childTnLst>
                              <p:par>
                                <p:cTn id="9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05365 -0.1062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-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413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4630"/>
                            </p:stCondLst>
                            <p:childTnLst>
                              <p:par>
                                <p:cTn id="103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630"/>
                            </p:stCondLst>
                            <p:childTnLst>
                              <p:par>
                                <p:cTn id="109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6630"/>
                            </p:stCondLst>
                            <p:childTnLst>
                              <p:par>
                                <p:cTn id="115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8630"/>
                            </p:stCondLst>
                            <p:childTnLst>
                              <p:par>
                                <p:cTn id="121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9630"/>
                            </p:stCondLst>
                            <p:childTnLst>
                              <p:par>
                                <p:cTn id="12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63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1130"/>
                            </p:stCondLst>
                            <p:childTnLst>
                              <p:par>
                                <p:cTn id="1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0.0362 0.2340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" y="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3130"/>
                            </p:stCondLst>
                            <p:childTnLst>
                              <p:par>
                                <p:cTn id="14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3140"/>
                            </p:stCondLst>
                            <p:childTnLst>
                              <p:par>
                                <p:cTn id="146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140"/>
                            </p:stCondLst>
                            <p:childTnLst>
                              <p:par>
                                <p:cTn id="152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0331" y="-1445178"/>
            <a:ext cx="7603694" cy="92486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9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59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857250"/>
            <a:ext cx="5014913" cy="557218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6408191" y="1966367"/>
            <a:ext cx="1817872" cy="618444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08208" y="1535430"/>
            <a:ext cx="1271587" cy="1528763"/>
          </a:xfrm>
          <a:prstGeom prst="ellipse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6611261">
            <a:off x="6473791" y="3262833"/>
            <a:ext cx="867079" cy="330274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123638">
            <a:off x="5764126" y="1692950"/>
            <a:ext cx="723812" cy="46389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8436154">
            <a:off x="6015153" y="1961117"/>
            <a:ext cx="526144" cy="349509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2448378">
            <a:off x="5437350" y="1437886"/>
            <a:ext cx="685192" cy="337514"/>
          </a:xfrm>
          <a:prstGeom prst="triangle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9167988">
            <a:off x="6187569" y="2192197"/>
            <a:ext cx="569859" cy="45772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9877124">
            <a:off x="7004965" y="3725050"/>
            <a:ext cx="444511" cy="1713031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052430">
            <a:off x="6210223" y="2518624"/>
            <a:ext cx="668300" cy="45772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1960958">
            <a:off x="6126453" y="2724510"/>
            <a:ext cx="752420" cy="457720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1960958">
            <a:off x="5936814" y="3142526"/>
            <a:ext cx="799844" cy="483224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3053556">
            <a:off x="5598485" y="3405342"/>
            <a:ext cx="993693" cy="483224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4501024">
            <a:off x="5388890" y="3588375"/>
            <a:ext cx="946665" cy="483224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6200000">
            <a:off x="5124948" y="3615858"/>
            <a:ext cx="946665" cy="483224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016500">
            <a:off x="4763147" y="3615857"/>
            <a:ext cx="946665" cy="483224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8134560">
            <a:off x="4228415" y="3250940"/>
            <a:ext cx="1082195" cy="789258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203229">
            <a:off x="3774992" y="2763633"/>
            <a:ext cx="1082195" cy="789258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5152153">
            <a:off x="3911741" y="2455412"/>
            <a:ext cx="364863" cy="651296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5152153">
            <a:off x="3356718" y="1858303"/>
            <a:ext cx="1057578" cy="516592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5906117">
            <a:off x="3522604" y="1432632"/>
            <a:ext cx="433211" cy="524308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4420140">
            <a:off x="6371000" y="3976463"/>
            <a:ext cx="2530529" cy="598556"/>
          </a:xfrm>
          <a:prstGeom prst="triangle">
            <a:avLst>
              <a:gd name="adj" fmla="val 7791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6503898">
            <a:off x="6846581" y="3452924"/>
            <a:ext cx="512862" cy="310931"/>
          </a:xfrm>
          <a:prstGeom prst="triangle">
            <a:avLst>
              <a:gd name="adj" fmla="val 65493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2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0.4319 -0.00023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1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81481E-6 L 0.07839 -0.009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9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1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2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0.06237 0.013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2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2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3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0.02748 0.0844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3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4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0.01993 0.077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4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5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7.40741E-7 L 0.0056 0.0636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5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6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44444E-6 L -0.00404 0.0395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6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7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1445 0.0731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07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8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0.03971 0.06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2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8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09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-0.04727 0.033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9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610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06354 -0.0122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81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11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 L -0.05572 -0.020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6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11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12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 L -0.05261 -0.0601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12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130"/>
                            </p:stCondLst>
                            <p:childTnLst>
                              <p:par>
                                <p:cTn id="9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05365 -0.1062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-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413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4630"/>
                            </p:stCondLst>
                            <p:childTnLst>
                              <p:par>
                                <p:cTn id="103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630"/>
                            </p:stCondLst>
                            <p:childTnLst>
                              <p:par>
                                <p:cTn id="109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6630"/>
                            </p:stCondLst>
                            <p:childTnLst>
                              <p:par>
                                <p:cTn id="115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8630"/>
                            </p:stCondLst>
                            <p:childTnLst>
                              <p:par>
                                <p:cTn id="121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9630"/>
                            </p:stCondLst>
                            <p:childTnLst>
                              <p:par>
                                <p:cTn id="12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63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1130"/>
                            </p:stCondLst>
                            <p:childTnLst>
                              <p:par>
                                <p:cTn id="1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0.0362 0.2340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" y="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3130"/>
                            </p:stCondLst>
                            <p:childTnLst>
                              <p:par>
                                <p:cTn id="14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3140"/>
                            </p:stCondLst>
                            <p:childTnLst>
                              <p:par>
                                <p:cTn id="146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140"/>
                            </p:stCondLst>
                            <p:childTnLst>
                              <p:par>
                                <p:cTn id="152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0331" y="-1445178"/>
            <a:ext cx="7603694" cy="92486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9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59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857250"/>
            <a:ext cx="5014913" cy="55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6408191" y="1966367"/>
            <a:ext cx="1817872" cy="618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08208" y="1535430"/>
            <a:ext cx="1271587" cy="15287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6611261">
            <a:off x="6473791" y="3262833"/>
            <a:ext cx="867079" cy="330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123638">
            <a:off x="5764126" y="1692950"/>
            <a:ext cx="723812" cy="463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8436154">
            <a:off x="6015153" y="1961117"/>
            <a:ext cx="526144" cy="3495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2448378">
            <a:off x="5437350" y="1437886"/>
            <a:ext cx="685192" cy="337514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9167988">
            <a:off x="6187569" y="2192197"/>
            <a:ext cx="569859" cy="457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9877124">
            <a:off x="7004965" y="3725050"/>
            <a:ext cx="444511" cy="1713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052430">
            <a:off x="6210223" y="2518624"/>
            <a:ext cx="668300" cy="457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1960958">
            <a:off x="6126453" y="2724510"/>
            <a:ext cx="752420" cy="457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1960958">
            <a:off x="5936814" y="3142526"/>
            <a:ext cx="799844" cy="483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3053556">
            <a:off x="5598485" y="3405342"/>
            <a:ext cx="993693" cy="483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4501024">
            <a:off x="5388890" y="3588375"/>
            <a:ext cx="946665" cy="483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6200000">
            <a:off x="5124948" y="3615858"/>
            <a:ext cx="946665" cy="483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7016500">
            <a:off x="4763147" y="3615857"/>
            <a:ext cx="946665" cy="483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8134560">
            <a:off x="4228415" y="3250940"/>
            <a:ext cx="1082195" cy="789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9203229">
            <a:off x="3774992" y="2763633"/>
            <a:ext cx="1082195" cy="789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5152153">
            <a:off x="3911741" y="2455412"/>
            <a:ext cx="364863" cy="651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5152153">
            <a:off x="3356718" y="1858303"/>
            <a:ext cx="1057578" cy="516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5906117">
            <a:off x="3522604" y="1432632"/>
            <a:ext cx="433211" cy="524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4420140">
            <a:off x="6371000" y="3976463"/>
            <a:ext cx="2530529" cy="598556"/>
          </a:xfrm>
          <a:prstGeom prst="triangle">
            <a:avLst>
              <a:gd name="adj" fmla="val 779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6503898">
            <a:off x="6846581" y="3452924"/>
            <a:ext cx="512862" cy="310931"/>
          </a:xfrm>
          <a:prstGeom prst="triangle">
            <a:avLst>
              <a:gd name="adj" fmla="val 6549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0.4319 -0.00023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1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81481E-6 L 0.07839 -0.0092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9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1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2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0.06237 0.013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2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2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3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L 0.02748 0.0844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7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3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4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0.01993 0.077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040"/>
                            </p:stCondLst>
                            <p:childTnLst>
                              <p:par>
                                <p:cTn id="3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5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7.40741E-7 L 0.0056 0.0636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5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6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44444E-6 L -0.00404 0.0395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6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7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1445 0.0731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07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08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-0.03971 0.061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2" y="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80"/>
                            </p:stCondLst>
                            <p:childTnLst>
                              <p:par>
                                <p:cTn id="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09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-0.04727 0.033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9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610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06354 -0.0122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81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11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 L -0.05572 -0.020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6" y="-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11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12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 L -0.05261 -0.0601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12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2130"/>
                            </p:stCondLst>
                            <p:childTnLst>
                              <p:par>
                                <p:cTn id="9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05365 -0.1062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2" y="-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413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4630"/>
                            </p:stCondLst>
                            <p:childTnLst>
                              <p:par>
                                <p:cTn id="103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630"/>
                            </p:stCondLst>
                            <p:childTnLst>
                              <p:par>
                                <p:cTn id="109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6630"/>
                            </p:stCondLst>
                            <p:childTnLst>
                              <p:par>
                                <p:cTn id="115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8630"/>
                            </p:stCondLst>
                            <p:childTnLst>
                              <p:par>
                                <p:cTn id="121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9630"/>
                            </p:stCondLst>
                            <p:childTnLst>
                              <p:par>
                                <p:cTn id="127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63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1130"/>
                            </p:stCondLst>
                            <p:childTnLst>
                              <p:par>
                                <p:cTn id="1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0.0362 0.2340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" y="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3130"/>
                            </p:stCondLst>
                            <p:childTnLst>
                              <p:par>
                                <p:cTn id="140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3140"/>
                            </p:stCondLst>
                            <p:childTnLst>
                              <p:par>
                                <p:cTn id="146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140"/>
                            </p:stCondLst>
                            <p:childTnLst>
                              <p:par>
                                <p:cTn id="152" presetID="47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24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4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9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76" y="-600074"/>
            <a:ext cx="4011034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5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76" y="1352828"/>
            <a:ext cx="4261484" cy="457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7138" y="1971675"/>
            <a:ext cx="1074420" cy="11933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417729">
            <a:off x="5191315" y="1725119"/>
            <a:ext cx="804016" cy="972494"/>
          </a:xfrm>
          <a:prstGeom prst="triangle">
            <a:avLst>
              <a:gd name="adj" fmla="val 79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9177310">
            <a:off x="5791279" y="1967451"/>
            <a:ext cx="804016" cy="449711"/>
          </a:xfrm>
          <a:prstGeom prst="triangle">
            <a:avLst>
              <a:gd name="adj" fmla="val 522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7642762">
            <a:off x="2432747" y="2038981"/>
            <a:ext cx="4443413" cy="3911237"/>
          </a:xfrm>
          <a:prstGeom prst="arc">
            <a:avLst>
              <a:gd name="adj1" fmla="val 1285288"/>
              <a:gd name="adj2" fmla="val 1965952"/>
            </a:avLst>
          </a:prstGeom>
          <a:ln w="508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20388694">
            <a:off x="4176856" y="724475"/>
            <a:ext cx="2102748" cy="3342390"/>
          </a:xfrm>
          <a:prstGeom prst="arc">
            <a:avLst>
              <a:gd name="adj1" fmla="val 2260721"/>
              <a:gd name="adj2" fmla="val 4536996"/>
            </a:avLst>
          </a:prstGeom>
          <a:ln w="635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178490">
            <a:off x="4461332" y="680141"/>
            <a:ext cx="2597441" cy="3330026"/>
          </a:xfrm>
          <a:prstGeom prst="arc">
            <a:avLst>
              <a:gd name="adj1" fmla="val 1906616"/>
              <a:gd name="adj2" fmla="val 4351387"/>
            </a:avLst>
          </a:prstGeom>
          <a:ln w="790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479985">
            <a:off x="4169918" y="3024489"/>
            <a:ext cx="1067349" cy="804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3258482" y="2343609"/>
            <a:ext cx="1768097" cy="804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6232402">
            <a:off x="6312610" y="3343654"/>
            <a:ext cx="710413" cy="1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7801521">
            <a:off x="4523876" y="4074659"/>
            <a:ext cx="3175062" cy="1962118"/>
          </a:xfrm>
          <a:prstGeom prst="arc">
            <a:avLst>
              <a:gd name="adj1" fmla="val 21295088"/>
              <a:gd name="adj2" fmla="val 4265415"/>
            </a:avLst>
          </a:prstGeom>
          <a:ln w="777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6200000">
            <a:off x="6618085" y="3518536"/>
            <a:ext cx="873588" cy="495243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6274520" y="2312127"/>
            <a:ext cx="1560717" cy="495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6826283">
            <a:off x="4675343" y="3612109"/>
            <a:ext cx="688842" cy="4581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9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750"/>
                            </p:stCondLst>
                            <p:childTnLst>
                              <p:par>
                                <p:cTn id="1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75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750"/>
                            </p:stCondLst>
                            <p:childTnLst>
                              <p:par>
                                <p:cTn id="2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750"/>
                            </p:stCondLst>
                            <p:childTnLst>
                              <p:par>
                                <p:cTn id="33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250"/>
                            </p:stCondLst>
                            <p:childTnLst>
                              <p:par>
                                <p:cTn id="3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75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250"/>
                            </p:stCondLst>
                            <p:childTnLst>
                              <p:par>
                                <p:cTn id="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00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75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3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4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3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9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05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4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8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63178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49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2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617927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US" sz="49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92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4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8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3482" y="-930791"/>
            <a:ext cx="2268760" cy="92486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9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59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2251" y="1357479"/>
            <a:ext cx="5257800" cy="59747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58336" y="2000251"/>
            <a:ext cx="1298864" cy="1571625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18259358">
            <a:off x="5274062" y="1844616"/>
            <a:ext cx="326007" cy="429709"/>
          </a:xfrm>
          <a:prstGeom prst="triangle">
            <a:avLst>
              <a:gd name="adj" fmla="val 16095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563465" y="2075685"/>
            <a:ext cx="396508" cy="639056"/>
            <a:chOff x="5563465" y="2075685"/>
            <a:chExt cx="396508" cy="639056"/>
          </a:xfrm>
        </p:grpSpPr>
        <p:sp>
          <p:nvSpPr>
            <p:cNvPr id="7" name="Trapezoid 6"/>
            <p:cNvSpPr/>
            <p:nvPr/>
          </p:nvSpPr>
          <p:spPr>
            <a:xfrm rot="18279659">
              <a:off x="5528840" y="2110463"/>
              <a:ext cx="465912" cy="396355"/>
            </a:xfrm>
            <a:prstGeom prst="trapezoid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20105182">
              <a:off x="5563465" y="2288603"/>
              <a:ext cx="166257" cy="426138"/>
            </a:xfrm>
            <a:prstGeom prst="triangle">
              <a:avLst>
                <a:gd name="adj" fmla="val 38736"/>
              </a:avLst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Arc 9"/>
          <p:cNvSpPr/>
          <p:nvPr/>
        </p:nvSpPr>
        <p:spPr>
          <a:xfrm>
            <a:off x="4572419" y="2383057"/>
            <a:ext cx="1684573" cy="2217518"/>
          </a:xfrm>
          <a:prstGeom prst="arc">
            <a:avLst>
              <a:gd name="adj1" fmla="val 17486470"/>
              <a:gd name="adj2" fmla="val 21321448"/>
            </a:avLst>
          </a:prstGeom>
          <a:ln w="6096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3238054">
            <a:off x="4516827" y="2560244"/>
            <a:ext cx="1684573" cy="1860302"/>
          </a:xfrm>
          <a:prstGeom prst="arc">
            <a:avLst>
              <a:gd name="adj1" fmla="val 18024834"/>
              <a:gd name="adj2" fmla="val 20123934"/>
            </a:avLst>
          </a:prstGeom>
          <a:ln w="6096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255064" y="2854362"/>
            <a:ext cx="2083442" cy="1684573"/>
            <a:chOff x="4255064" y="2849600"/>
            <a:chExt cx="2083442" cy="1684573"/>
          </a:xfrm>
        </p:grpSpPr>
        <p:sp>
          <p:nvSpPr>
            <p:cNvPr id="13" name="Arc 12"/>
            <p:cNvSpPr/>
            <p:nvPr/>
          </p:nvSpPr>
          <p:spPr>
            <a:xfrm rot="4607248">
              <a:off x="4342928" y="2761736"/>
              <a:ext cx="1684573" cy="1860302"/>
            </a:xfrm>
            <a:prstGeom prst="arc">
              <a:avLst>
                <a:gd name="adj1" fmla="val 17952947"/>
                <a:gd name="adj2" fmla="val 18825557"/>
              </a:avLst>
            </a:prstGeom>
            <a:ln w="6699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6934355">
              <a:off x="5945418" y="3652305"/>
              <a:ext cx="204695" cy="581481"/>
            </a:xfrm>
            <a:prstGeom prst="triangle">
              <a:avLst>
                <a:gd name="adj" fmla="val 38736"/>
              </a:avLst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Arc 15"/>
          <p:cNvSpPr/>
          <p:nvPr/>
        </p:nvSpPr>
        <p:spPr>
          <a:xfrm rot="5998143">
            <a:off x="4293135" y="2703051"/>
            <a:ext cx="1684573" cy="1860302"/>
          </a:xfrm>
          <a:prstGeom prst="arc">
            <a:avLst>
              <a:gd name="adj1" fmla="val 17487039"/>
              <a:gd name="adj2" fmla="val 19635879"/>
            </a:avLst>
          </a:prstGeom>
          <a:ln w="777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8458143">
            <a:off x="4292229" y="2627156"/>
            <a:ext cx="1684573" cy="1860302"/>
          </a:xfrm>
          <a:prstGeom prst="arc">
            <a:avLst>
              <a:gd name="adj1" fmla="val 17242466"/>
              <a:gd name="adj2" fmla="val 19635879"/>
            </a:avLst>
          </a:prstGeom>
          <a:ln w="777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0978143">
            <a:off x="4356761" y="2582139"/>
            <a:ext cx="1684573" cy="1860302"/>
          </a:xfrm>
          <a:prstGeom prst="arc">
            <a:avLst>
              <a:gd name="adj1" fmla="val 17242466"/>
              <a:gd name="adj2" fmla="val 18588286"/>
            </a:avLst>
          </a:prstGeom>
          <a:ln w="777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2554497">
            <a:off x="3742151" y="1511194"/>
            <a:ext cx="4074181" cy="3201804"/>
          </a:xfrm>
          <a:prstGeom prst="arc">
            <a:avLst>
              <a:gd name="adj1" fmla="val 17061457"/>
              <a:gd name="adj2" fmla="val 19399951"/>
            </a:avLst>
          </a:prstGeom>
          <a:ln w="698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3338657">
            <a:off x="3258522" y="893061"/>
            <a:ext cx="4074181" cy="3201804"/>
          </a:xfrm>
          <a:prstGeom prst="arc">
            <a:avLst>
              <a:gd name="adj1" fmla="val 16845749"/>
              <a:gd name="adj2" fmla="val 19944881"/>
            </a:avLst>
          </a:prstGeom>
          <a:ln w="698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5068810" y="3554126"/>
            <a:ext cx="3876672" cy="59747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823594" y="2322791"/>
            <a:ext cx="1884816" cy="2338607"/>
            <a:chOff x="4823594" y="2322791"/>
            <a:chExt cx="1884816" cy="2338607"/>
          </a:xfrm>
        </p:grpSpPr>
        <p:sp>
          <p:nvSpPr>
            <p:cNvPr id="23" name="Arc 22"/>
            <p:cNvSpPr/>
            <p:nvPr/>
          </p:nvSpPr>
          <p:spPr>
            <a:xfrm rot="6252508">
              <a:off x="4584441" y="2561944"/>
              <a:ext cx="2338607" cy="1860302"/>
            </a:xfrm>
            <a:prstGeom prst="arc">
              <a:avLst>
                <a:gd name="adj1" fmla="val 15379252"/>
                <a:gd name="adj2" fmla="val 18194898"/>
              </a:avLst>
            </a:prstGeom>
            <a:ln w="2635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16200000">
              <a:off x="6307855" y="4200021"/>
              <a:ext cx="623887" cy="177222"/>
            </a:xfrm>
            <a:prstGeom prst="triangle">
              <a:avLst>
                <a:gd name="adj" fmla="val 49517"/>
              </a:avLst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311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250"/>
                            </p:stCondLst>
                            <p:childTnLst>
                              <p:par>
                                <p:cTn id="33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250"/>
                            </p:stCondLst>
                            <p:childTnLst>
                              <p:par>
                                <p:cTn id="3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250"/>
                            </p:stCondLst>
                            <p:childTnLst>
                              <p:par>
                                <p:cTn id="41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250"/>
                            </p:stCondLst>
                            <p:childTnLst>
                              <p:par>
                                <p:cTn id="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250"/>
                            </p:stCondLst>
                            <p:childTnLst>
                              <p:par>
                                <p:cTn id="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250"/>
                            </p:stCondLst>
                            <p:childTnLst>
                              <p:par>
                                <p:cTn id="5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875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0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4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6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endParaRPr lang="en-US" sz="4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9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49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3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49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6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9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8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499902" y="-437812"/>
            <a:ext cx="2136425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en-US" sz="49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8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4.44444E-6 L 0.125 4.44444E-6 L 0.18802 0.10902 L 0.125 0.21689 L 2.29167E-6 0.21689 L -0.06302 0.10902 L 2.29167E-6 4.44444E-6 Z " pathEditMode="relative" rAng="0" ptsTypes="AAAAAAA">
                                      <p:cBhvr>
                                        <p:cTn id="6" dur="3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0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0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8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2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76" y="-600074"/>
            <a:ext cx="4011034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5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76" y="1352828"/>
            <a:ext cx="4261484" cy="457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7138" y="1971675"/>
            <a:ext cx="1074420" cy="11933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417729">
            <a:off x="5191315" y="1725119"/>
            <a:ext cx="804016" cy="972494"/>
          </a:xfrm>
          <a:prstGeom prst="triangle">
            <a:avLst>
              <a:gd name="adj" fmla="val 79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9177310">
            <a:off x="5791279" y="1967451"/>
            <a:ext cx="804016" cy="449711"/>
          </a:xfrm>
          <a:prstGeom prst="triangle">
            <a:avLst>
              <a:gd name="adj" fmla="val 522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7642762">
            <a:off x="2432747" y="2038981"/>
            <a:ext cx="4443413" cy="3911237"/>
          </a:xfrm>
          <a:prstGeom prst="arc">
            <a:avLst>
              <a:gd name="adj1" fmla="val 1285288"/>
              <a:gd name="adj2" fmla="val 1965952"/>
            </a:avLst>
          </a:prstGeom>
          <a:ln w="508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20388694">
            <a:off x="4176856" y="724475"/>
            <a:ext cx="2102748" cy="3342390"/>
          </a:xfrm>
          <a:prstGeom prst="arc">
            <a:avLst>
              <a:gd name="adj1" fmla="val 2260721"/>
              <a:gd name="adj2" fmla="val 4536996"/>
            </a:avLst>
          </a:prstGeom>
          <a:ln w="635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178490">
            <a:off x="4461332" y="680141"/>
            <a:ext cx="2597441" cy="3330026"/>
          </a:xfrm>
          <a:prstGeom prst="arc">
            <a:avLst>
              <a:gd name="adj1" fmla="val 1906616"/>
              <a:gd name="adj2" fmla="val 4351387"/>
            </a:avLst>
          </a:prstGeom>
          <a:ln w="790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479985">
            <a:off x="4169918" y="3024489"/>
            <a:ext cx="1067349" cy="804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3258482" y="2343609"/>
            <a:ext cx="1768097" cy="804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6232402">
            <a:off x="6312610" y="3343654"/>
            <a:ext cx="710413" cy="1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7801521">
            <a:off x="4523876" y="4074659"/>
            <a:ext cx="3175062" cy="1962118"/>
          </a:xfrm>
          <a:prstGeom prst="arc">
            <a:avLst>
              <a:gd name="adj1" fmla="val 21295088"/>
              <a:gd name="adj2" fmla="val 4265415"/>
            </a:avLst>
          </a:prstGeom>
          <a:ln w="777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6200000">
            <a:off x="6618085" y="3518536"/>
            <a:ext cx="873588" cy="495243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6274520" y="2312127"/>
            <a:ext cx="1560717" cy="495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6826283">
            <a:off x="4675343" y="3612109"/>
            <a:ext cx="688842" cy="4581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3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8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96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62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6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2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5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76" y="-600074"/>
            <a:ext cx="5181227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5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76" y="1352828"/>
            <a:ext cx="4129153" cy="457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7138" y="1971675"/>
            <a:ext cx="1074420" cy="11933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417729">
            <a:off x="5191315" y="1725119"/>
            <a:ext cx="804016" cy="972494"/>
          </a:xfrm>
          <a:prstGeom prst="triangle">
            <a:avLst>
              <a:gd name="adj" fmla="val 79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9177310">
            <a:off x="5791279" y="1967451"/>
            <a:ext cx="804016" cy="449711"/>
          </a:xfrm>
          <a:prstGeom prst="triangle">
            <a:avLst>
              <a:gd name="adj" fmla="val 522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7642762">
            <a:off x="2432747" y="2038981"/>
            <a:ext cx="4443413" cy="3911237"/>
          </a:xfrm>
          <a:prstGeom prst="arc">
            <a:avLst>
              <a:gd name="adj1" fmla="val 1285288"/>
              <a:gd name="adj2" fmla="val 1965952"/>
            </a:avLst>
          </a:prstGeom>
          <a:ln w="508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20388694">
            <a:off x="4176856" y="724475"/>
            <a:ext cx="2102748" cy="3342390"/>
          </a:xfrm>
          <a:prstGeom prst="arc">
            <a:avLst>
              <a:gd name="adj1" fmla="val 2260721"/>
              <a:gd name="adj2" fmla="val 4536996"/>
            </a:avLst>
          </a:prstGeom>
          <a:ln w="635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178490">
            <a:off x="4461332" y="680141"/>
            <a:ext cx="2597441" cy="3330026"/>
          </a:xfrm>
          <a:prstGeom prst="arc">
            <a:avLst>
              <a:gd name="adj1" fmla="val 1906616"/>
              <a:gd name="adj2" fmla="val 4351387"/>
            </a:avLst>
          </a:prstGeom>
          <a:ln w="790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479985">
            <a:off x="4169918" y="3024489"/>
            <a:ext cx="1067349" cy="804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3258482" y="2343609"/>
            <a:ext cx="1768097" cy="804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6232402">
            <a:off x="6304990" y="3343654"/>
            <a:ext cx="710413" cy="137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7801521">
            <a:off x="4516256" y="4074659"/>
            <a:ext cx="3175062" cy="1962118"/>
          </a:xfrm>
          <a:prstGeom prst="arc">
            <a:avLst>
              <a:gd name="adj1" fmla="val 21295088"/>
              <a:gd name="adj2" fmla="val 4265415"/>
            </a:avLst>
          </a:prstGeom>
          <a:ln w="777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6200000">
            <a:off x="6618085" y="3518536"/>
            <a:ext cx="873588" cy="495243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6274520" y="2312127"/>
            <a:ext cx="1560717" cy="495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6826283">
            <a:off x="4675343" y="3612109"/>
            <a:ext cx="688842" cy="4581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81468" y="1307504"/>
            <a:ext cx="296504" cy="894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970352" y="1362886"/>
            <a:ext cx="484079" cy="365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70353" y="739140"/>
            <a:ext cx="480936" cy="623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446159" y="1351631"/>
            <a:ext cx="585271" cy="458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50"/>
                            </p:stCondLst>
                            <p:childTnLst>
                              <p:par>
                                <p:cTn id="2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5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50"/>
                            </p:stCondLst>
                            <p:childTnLst>
                              <p:par>
                                <p:cTn id="2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250"/>
                            </p:stCondLst>
                            <p:childTnLst>
                              <p:par>
                                <p:cTn id="33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250"/>
                            </p:stCondLst>
                            <p:childTnLst>
                              <p:par>
                                <p:cTn id="4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25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500"/>
                            </p:stCondLst>
                            <p:childTnLst>
                              <p:par>
                                <p:cTn id="7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30" grpId="0" animBg="1"/>
      <p:bldP spid="31" grpId="0" animBg="1"/>
      <p:bldP spid="32" grpId="0" animBg="1"/>
      <p:bldP spid="34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84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15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04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0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7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7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76" y="-600074"/>
            <a:ext cx="5181227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5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76" y="1352828"/>
            <a:ext cx="4129153" cy="45739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7138" y="1971675"/>
            <a:ext cx="1074420" cy="119333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417729">
            <a:off x="5191315" y="1725119"/>
            <a:ext cx="804016" cy="972494"/>
          </a:xfrm>
          <a:prstGeom prst="triangle">
            <a:avLst>
              <a:gd name="adj" fmla="val 7993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9177310">
            <a:off x="5791279" y="1967451"/>
            <a:ext cx="804016" cy="449711"/>
          </a:xfrm>
          <a:prstGeom prst="triangle">
            <a:avLst>
              <a:gd name="adj" fmla="val 5223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7642762">
            <a:off x="2432747" y="2038981"/>
            <a:ext cx="4443413" cy="3911237"/>
          </a:xfrm>
          <a:prstGeom prst="arc">
            <a:avLst>
              <a:gd name="adj1" fmla="val 1285288"/>
              <a:gd name="adj2" fmla="val 1965952"/>
            </a:avLst>
          </a:prstGeom>
          <a:ln w="508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20388694">
            <a:off x="4176856" y="724475"/>
            <a:ext cx="2102748" cy="3342390"/>
          </a:xfrm>
          <a:prstGeom prst="arc">
            <a:avLst>
              <a:gd name="adj1" fmla="val 2260721"/>
              <a:gd name="adj2" fmla="val 4536996"/>
            </a:avLst>
          </a:prstGeom>
          <a:ln w="635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178490">
            <a:off x="4461332" y="680141"/>
            <a:ext cx="2597441" cy="3330026"/>
          </a:xfrm>
          <a:prstGeom prst="arc">
            <a:avLst>
              <a:gd name="adj1" fmla="val 1906616"/>
              <a:gd name="adj2" fmla="val 4351387"/>
            </a:avLst>
          </a:prstGeom>
          <a:ln w="790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479985">
            <a:off x="4169918" y="3024489"/>
            <a:ext cx="1067349" cy="8044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3258482" y="2343609"/>
            <a:ext cx="1768097" cy="8044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6232402">
            <a:off x="6304990" y="3343654"/>
            <a:ext cx="710413" cy="1375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7801521">
            <a:off x="4516256" y="4074659"/>
            <a:ext cx="3175062" cy="1962118"/>
          </a:xfrm>
          <a:prstGeom prst="arc">
            <a:avLst>
              <a:gd name="adj1" fmla="val 21295088"/>
              <a:gd name="adj2" fmla="val 4265415"/>
            </a:avLst>
          </a:prstGeom>
          <a:ln w="777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6200000">
            <a:off x="6618085" y="3518536"/>
            <a:ext cx="873588" cy="495243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6274520" y="2312127"/>
            <a:ext cx="1560717" cy="4952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6826283">
            <a:off x="4675343" y="3612109"/>
            <a:ext cx="688842" cy="458101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81468" y="1307504"/>
            <a:ext cx="296504" cy="8946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970352" y="1362886"/>
            <a:ext cx="484079" cy="36586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70353" y="739140"/>
            <a:ext cx="480936" cy="62374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460014" y="1351631"/>
            <a:ext cx="585271" cy="45859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50"/>
                            </p:stCondLst>
                            <p:childTnLst>
                              <p:par>
                                <p:cTn id="2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5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50"/>
                            </p:stCondLst>
                            <p:childTnLst>
                              <p:par>
                                <p:cTn id="2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250"/>
                            </p:stCondLst>
                            <p:childTnLst>
                              <p:par>
                                <p:cTn id="33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250"/>
                            </p:stCondLst>
                            <p:childTnLst>
                              <p:par>
                                <p:cTn id="4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25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500"/>
                            </p:stCondLst>
                            <p:childTnLst>
                              <p:par>
                                <p:cTn id="6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500"/>
                            </p:stCondLst>
                            <p:childTnLst>
                              <p:par>
                                <p:cTn id="7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30" grpId="0" animBg="1"/>
      <p:bldP spid="31" grpId="0" animBg="1"/>
      <p:bldP spid="32" grpId="0" animBg="1"/>
      <p:bldP spid="34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3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8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23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56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04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4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1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0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4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76" y="-600074"/>
            <a:ext cx="4011034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5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76" y="1352828"/>
            <a:ext cx="4261484" cy="45739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7138" y="1971675"/>
            <a:ext cx="1074420" cy="119333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417729">
            <a:off x="5191315" y="1725119"/>
            <a:ext cx="804016" cy="972494"/>
          </a:xfrm>
          <a:prstGeom prst="triangle">
            <a:avLst>
              <a:gd name="adj" fmla="val 7993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9177310">
            <a:off x="5791279" y="1967451"/>
            <a:ext cx="804016" cy="449711"/>
          </a:xfrm>
          <a:prstGeom prst="triangle">
            <a:avLst>
              <a:gd name="adj" fmla="val 5223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7642762">
            <a:off x="2432747" y="2038981"/>
            <a:ext cx="4443413" cy="3911237"/>
          </a:xfrm>
          <a:prstGeom prst="arc">
            <a:avLst>
              <a:gd name="adj1" fmla="val 1285288"/>
              <a:gd name="adj2" fmla="val 1965952"/>
            </a:avLst>
          </a:prstGeom>
          <a:ln w="508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20388694">
            <a:off x="4176856" y="724475"/>
            <a:ext cx="2102748" cy="3342390"/>
          </a:xfrm>
          <a:prstGeom prst="arc">
            <a:avLst>
              <a:gd name="adj1" fmla="val 2260721"/>
              <a:gd name="adj2" fmla="val 4536996"/>
            </a:avLst>
          </a:prstGeom>
          <a:ln w="635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178490">
            <a:off x="4461332" y="680141"/>
            <a:ext cx="2597441" cy="3330026"/>
          </a:xfrm>
          <a:prstGeom prst="arc">
            <a:avLst>
              <a:gd name="adj1" fmla="val 1906616"/>
              <a:gd name="adj2" fmla="val 4351387"/>
            </a:avLst>
          </a:prstGeom>
          <a:ln w="790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479985">
            <a:off x="4169918" y="3024489"/>
            <a:ext cx="1067349" cy="8044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3258482" y="2343609"/>
            <a:ext cx="1768097" cy="8044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6232402">
            <a:off x="6312610" y="3343654"/>
            <a:ext cx="710413" cy="1375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7801521">
            <a:off x="4523876" y="4074659"/>
            <a:ext cx="3175062" cy="1962118"/>
          </a:xfrm>
          <a:prstGeom prst="arc">
            <a:avLst>
              <a:gd name="adj1" fmla="val 21295088"/>
              <a:gd name="adj2" fmla="val 4265415"/>
            </a:avLst>
          </a:prstGeom>
          <a:ln w="777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6200000">
            <a:off x="6618085" y="3518536"/>
            <a:ext cx="873588" cy="495243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6274520" y="2312127"/>
            <a:ext cx="1560717" cy="4952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6826283">
            <a:off x="4675343" y="3612109"/>
            <a:ext cx="688842" cy="458101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6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50"/>
                            </p:stCondLst>
                            <p:childTnLst>
                              <p:par>
                                <p:cTn id="2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5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50"/>
                            </p:stCondLst>
                            <p:childTnLst>
                              <p:par>
                                <p:cTn id="2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250"/>
                            </p:stCondLst>
                            <p:childTnLst>
                              <p:par>
                                <p:cTn id="33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250"/>
                            </p:stCondLst>
                            <p:childTnLst>
                              <p:par>
                                <p:cTn id="4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25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0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2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8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0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5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0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8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2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9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76" y="-600074"/>
            <a:ext cx="4011034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50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71876" y="1352828"/>
            <a:ext cx="4261484" cy="45739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77138" y="1971675"/>
            <a:ext cx="1074420" cy="119333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16417729">
            <a:off x="5191315" y="1725119"/>
            <a:ext cx="804016" cy="972494"/>
          </a:xfrm>
          <a:prstGeom prst="triangle">
            <a:avLst>
              <a:gd name="adj" fmla="val 7993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19177310">
            <a:off x="5791279" y="1967451"/>
            <a:ext cx="804016" cy="449711"/>
          </a:xfrm>
          <a:prstGeom prst="triangle">
            <a:avLst>
              <a:gd name="adj" fmla="val 5223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7642762">
            <a:off x="2432747" y="2038981"/>
            <a:ext cx="4443413" cy="3911237"/>
          </a:xfrm>
          <a:prstGeom prst="arc">
            <a:avLst>
              <a:gd name="adj1" fmla="val 1285288"/>
              <a:gd name="adj2" fmla="val 1965952"/>
            </a:avLst>
          </a:prstGeom>
          <a:ln w="508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20388694">
            <a:off x="4176856" y="724475"/>
            <a:ext cx="2102748" cy="3342390"/>
          </a:xfrm>
          <a:prstGeom prst="arc">
            <a:avLst>
              <a:gd name="adj1" fmla="val 2260721"/>
              <a:gd name="adj2" fmla="val 4536996"/>
            </a:avLst>
          </a:prstGeom>
          <a:ln w="6350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2178490">
            <a:off x="4461332" y="680141"/>
            <a:ext cx="2597441" cy="3330026"/>
          </a:xfrm>
          <a:prstGeom prst="arc">
            <a:avLst>
              <a:gd name="adj1" fmla="val 1906616"/>
              <a:gd name="adj2" fmla="val 4351387"/>
            </a:avLst>
          </a:prstGeom>
          <a:ln w="790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479985">
            <a:off x="4169918" y="3024489"/>
            <a:ext cx="1067349" cy="8044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3258482" y="2343609"/>
            <a:ext cx="1768097" cy="8044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6232402">
            <a:off x="6312610" y="3343654"/>
            <a:ext cx="710413" cy="1375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17801521">
            <a:off x="4523876" y="4074659"/>
            <a:ext cx="3175062" cy="1962118"/>
          </a:xfrm>
          <a:prstGeom prst="arc">
            <a:avLst>
              <a:gd name="adj1" fmla="val 21295088"/>
              <a:gd name="adj2" fmla="val 4265415"/>
            </a:avLst>
          </a:prstGeom>
          <a:ln w="777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6200000">
            <a:off x="6618085" y="3518536"/>
            <a:ext cx="873588" cy="495243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6274520" y="2312127"/>
            <a:ext cx="1560717" cy="4952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6826283">
            <a:off x="4675343" y="3612109"/>
            <a:ext cx="688842" cy="458101"/>
          </a:xfrm>
          <a:prstGeom prst="triangle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6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250"/>
                            </p:stCondLst>
                            <p:childTnLst>
                              <p:par>
                                <p:cTn id="2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50"/>
                            </p:stCondLst>
                            <p:childTnLst>
                              <p:par>
                                <p:cTn id="2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250"/>
                            </p:stCondLst>
                            <p:childTnLst>
                              <p:par>
                                <p:cTn id="2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250"/>
                            </p:stCondLst>
                            <p:childTnLst>
                              <p:par>
                                <p:cTn id="33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250"/>
                            </p:stCondLst>
                            <p:childTnLst>
                              <p:par>
                                <p:cTn id="4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25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40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76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17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37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50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47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82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7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1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3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8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909" y="-202144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7173" y="-192624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6037" y="350315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17301" y="359835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1381" y="807536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02645" y="817056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31509" y="817056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8309" y="1107584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59573" y="1117104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88437" y="1117104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69701" y="1126624"/>
            <a:ext cx="2268760" cy="45089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8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  <a:endParaRPr lang="en-US" sz="28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5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5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5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5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8" dur="5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5" dur="5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2" dur="5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2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000"/>
                            </p:stCondLst>
                            <p:childTnLst>
                              <p:par>
                                <p:cTn id="238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9" dur="5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6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7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9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1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3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000"/>
                            </p:stCondLst>
                            <p:childTnLst>
                              <p:par>
                                <p:cTn id="265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6" dur="5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000"/>
                            </p:stCondLst>
                            <p:childTnLst>
                              <p:par>
                                <p:cTn id="2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89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2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26" tmFilter="0, 0; 0.125,0.2665; 0.25,0.4; 0.375,0.465; 0.5,0.5;  0.625,0.535; 0.75,0.6; 0.875,0.7335; 1,1">
                                          <p:stCondLst>
                                            <p:cond delay="32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" tmFilter="0, 0; 0.125,0.2665; 0.25,0.4; 0.375,0.465; 0.5,0.5;  0.625,0.535; 0.75,0.6; 0.875,0.7335; 1,1">
                                          <p:stCondLst>
                                            <p:cond delay="65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" tmFilter="0, 0; 0.125,0.2665; 0.25,0.4; 0.375,0.465; 0.5,0.5;  0.625,0.535; 0.75,0.6; 0.875,0.7335; 1,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1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" decel="50000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1">
                                          <p:stCondLst>
                                            <p:cond delay="6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" decel="50000">
                                          <p:stCondLst>
                                            <p:cond delay="65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1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" decel="50000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3" dur="5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6" grpId="2"/>
      <p:bldP spid="27" grpId="0"/>
      <p:bldP spid="27" grpId="1"/>
      <p:bldP spid="27" grpId="2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3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3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12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4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05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7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7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863591" y="440221"/>
            <a:ext cx="2243137" cy="77251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121</Words>
  <Application>Microsoft Office PowerPoint</Application>
  <PresentationFormat>Widescreen</PresentationFormat>
  <Paragraphs>121</Paragraphs>
  <Slides>107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694</cp:revision>
  <dcterms:created xsi:type="dcterms:W3CDTF">2018-08-06T06:34:52Z</dcterms:created>
  <dcterms:modified xsi:type="dcterms:W3CDTF">2019-09-11T07:45:30Z</dcterms:modified>
</cp:coreProperties>
</file>