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95" r:id="rId3"/>
    <p:sldId id="257" r:id="rId4"/>
    <p:sldId id="258" r:id="rId5"/>
    <p:sldId id="272" r:id="rId6"/>
    <p:sldId id="296" r:id="rId7"/>
    <p:sldId id="259" r:id="rId8"/>
    <p:sldId id="260" r:id="rId9"/>
    <p:sldId id="273" r:id="rId10"/>
    <p:sldId id="297" r:id="rId11"/>
    <p:sldId id="261" r:id="rId12"/>
    <p:sldId id="263" r:id="rId13"/>
    <p:sldId id="274" r:id="rId14"/>
    <p:sldId id="298" r:id="rId15"/>
    <p:sldId id="264" r:id="rId16"/>
    <p:sldId id="265" r:id="rId17"/>
    <p:sldId id="266" r:id="rId18"/>
    <p:sldId id="275" r:id="rId19"/>
    <p:sldId id="320" r:id="rId20"/>
    <p:sldId id="299" r:id="rId21"/>
    <p:sldId id="276" r:id="rId22"/>
    <p:sldId id="271" r:id="rId23"/>
    <p:sldId id="302" r:id="rId24"/>
    <p:sldId id="301" r:id="rId25"/>
    <p:sldId id="277" r:id="rId26"/>
    <p:sldId id="278" r:id="rId27"/>
    <p:sldId id="280" r:id="rId28"/>
    <p:sldId id="279" r:id="rId29"/>
    <p:sldId id="303" r:id="rId30"/>
    <p:sldId id="304" r:id="rId31"/>
    <p:sldId id="281" r:id="rId32"/>
    <p:sldId id="282" r:id="rId33"/>
    <p:sldId id="283" r:id="rId34"/>
    <p:sldId id="311" r:id="rId35"/>
    <p:sldId id="306" r:id="rId36"/>
    <p:sldId id="284" r:id="rId37"/>
    <p:sldId id="315" r:id="rId38"/>
    <p:sldId id="312" r:id="rId39"/>
    <p:sldId id="308" r:id="rId40"/>
    <p:sldId id="288" r:id="rId41"/>
    <p:sldId id="289" r:id="rId42"/>
    <p:sldId id="290" r:id="rId43"/>
    <p:sldId id="314" r:id="rId44"/>
    <p:sldId id="313" r:id="rId45"/>
    <p:sldId id="310" r:id="rId46"/>
    <p:sldId id="291" r:id="rId47"/>
    <p:sldId id="292" r:id="rId48"/>
    <p:sldId id="293" r:id="rId49"/>
    <p:sldId id="287" r:id="rId50"/>
    <p:sldId id="317" r:id="rId51"/>
    <p:sldId id="318" r:id="rId52"/>
    <p:sldId id="319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4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7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9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5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5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2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1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A7C6-50E1-4F5C-A9AB-FA97259D186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8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5A7C6-50E1-4F5C-A9AB-FA97259D186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3E05C-1F1A-4279-88B4-D76CB487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5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2619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571845" y="3077"/>
            <a:ext cx="3903917" cy="6265868"/>
            <a:chOff x="3571845" y="113917"/>
            <a:chExt cx="3903917" cy="6265868"/>
          </a:xfrm>
        </p:grpSpPr>
        <p:sp>
          <p:nvSpPr>
            <p:cNvPr id="3" name="Oval 2"/>
            <p:cNvSpPr/>
            <p:nvPr/>
          </p:nvSpPr>
          <p:spPr>
            <a:xfrm rot="627194">
              <a:off x="3571845" y="905736"/>
              <a:ext cx="3903917" cy="5322645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1136628">
              <a:off x="4116381" y="5206057"/>
              <a:ext cx="2308952" cy="1103522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Moon 4"/>
            <p:cNvSpPr/>
            <p:nvPr/>
          </p:nvSpPr>
          <p:spPr>
            <a:xfrm rot="17470267">
              <a:off x="5615514" y="4752910"/>
              <a:ext cx="1313717" cy="1860647"/>
            </a:xfrm>
            <a:prstGeom prst="moon">
              <a:avLst>
                <a:gd name="adj" fmla="val 87500"/>
              </a:avLst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 rot="20959094">
              <a:off x="5390241" y="5674467"/>
              <a:ext cx="1620146" cy="705318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Moon 6"/>
            <p:cNvSpPr/>
            <p:nvPr/>
          </p:nvSpPr>
          <p:spPr>
            <a:xfrm rot="20699920">
              <a:off x="6749891" y="4772740"/>
              <a:ext cx="546091" cy="698923"/>
            </a:xfrm>
            <a:prstGeom prst="moon">
              <a:avLst>
                <a:gd name="adj" fmla="val 62682"/>
              </a:avLst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Moon 7"/>
            <p:cNvSpPr/>
            <p:nvPr/>
          </p:nvSpPr>
          <p:spPr>
            <a:xfrm rot="16200000">
              <a:off x="5634616" y="757241"/>
              <a:ext cx="235537" cy="799233"/>
            </a:xfrm>
            <a:prstGeom prst="moon">
              <a:avLst>
                <a:gd name="adj" fmla="val 23417"/>
              </a:avLst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0800000">
              <a:off x="5551324" y="113917"/>
              <a:ext cx="386509" cy="1097161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1180903">
              <a:off x="4053486" y="5188305"/>
              <a:ext cx="2494006" cy="109450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Moon 10"/>
            <p:cNvSpPr/>
            <p:nvPr/>
          </p:nvSpPr>
          <p:spPr>
            <a:xfrm rot="21091083">
              <a:off x="6679653" y="4681540"/>
              <a:ext cx="623455" cy="816453"/>
            </a:xfrm>
            <a:prstGeom prst="moon">
              <a:avLst>
                <a:gd name="adj" fmla="val 5812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Moon 11"/>
            <p:cNvSpPr/>
            <p:nvPr/>
          </p:nvSpPr>
          <p:spPr>
            <a:xfrm rot="17622329">
              <a:off x="5511326" y="4735506"/>
              <a:ext cx="1377975" cy="1823335"/>
            </a:xfrm>
            <a:prstGeom prst="moon">
              <a:avLst>
                <a:gd name="adj" fmla="val 87500"/>
              </a:avLst>
            </a:pr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 rot="20959094">
              <a:off x="5390241" y="5637059"/>
              <a:ext cx="1620146" cy="705318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01816" y="1120514"/>
            <a:ext cx="23120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35923" y="1414072"/>
            <a:ext cx="33381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8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627194">
            <a:off x="3571845" y="905736"/>
            <a:ext cx="3903917" cy="532264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1136628">
            <a:off x="4116381" y="5206057"/>
            <a:ext cx="2308952" cy="11035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oon 3"/>
          <p:cNvSpPr/>
          <p:nvPr/>
        </p:nvSpPr>
        <p:spPr>
          <a:xfrm rot="17470267">
            <a:off x="5615514" y="4752910"/>
            <a:ext cx="1313717" cy="1860647"/>
          </a:xfrm>
          <a:prstGeom prst="moon">
            <a:avLst>
              <a:gd name="adj" fmla="val 8750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 rot="20959094">
            <a:off x="5390241" y="5674467"/>
            <a:ext cx="1620146" cy="7053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oon 5"/>
          <p:cNvSpPr/>
          <p:nvPr/>
        </p:nvSpPr>
        <p:spPr>
          <a:xfrm rot="20699920">
            <a:off x="6749891" y="4772740"/>
            <a:ext cx="546091" cy="698923"/>
          </a:xfrm>
          <a:prstGeom prst="moon">
            <a:avLst>
              <a:gd name="adj" fmla="val 62682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 rot="16200000">
            <a:off x="5598906" y="763097"/>
            <a:ext cx="291346" cy="759423"/>
          </a:xfrm>
          <a:prstGeom prst="moon">
            <a:avLst>
              <a:gd name="adj" fmla="val 23417"/>
            </a:avLst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/>
          <p:cNvSpPr/>
          <p:nvPr/>
        </p:nvSpPr>
        <p:spPr>
          <a:xfrm rot="10800000">
            <a:off x="5551324" y="113917"/>
            <a:ext cx="386509" cy="1097161"/>
          </a:xfrm>
          <a:prstGeom prst="trapezoid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180903">
            <a:off x="4053486" y="5188305"/>
            <a:ext cx="2494006" cy="1094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oon 9"/>
          <p:cNvSpPr/>
          <p:nvPr/>
        </p:nvSpPr>
        <p:spPr>
          <a:xfrm rot="21091083">
            <a:off x="6679653" y="4681540"/>
            <a:ext cx="623455" cy="816453"/>
          </a:xfrm>
          <a:prstGeom prst="moon">
            <a:avLst>
              <a:gd name="adj" fmla="val 5812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oon 10"/>
          <p:cNvSpPr/>
          <p:nvPr/>
        </p:nvSpPr>
        <p:spPr>
          <a:xfrm rot="17622329">
            <a:off x="5511326" y="4735506"/>
            <a:ext cx="1377975" cy="1823335"/>
          </a:xfrm>
          <a:prstGeom prst="moon">
            <a:avLst>
              <a:gd name="adj" fmla="val 87500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 rot="20959094">
            <a:off x="5390241" y="5637059"/>
            <a:ext cx="1620146" cy="705318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9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571845" y="113917"/>
            <a:ext cx="3903917" cy="6265868"/>
            <a:chOff x="3571845" y="113917"/>
            <a:chExt cx="3903917" cy="6265868"/>
          </a:xfrm>
        </p:grpSpPr>
        <p:sp>
          <p:nvSpPr>
            <p:cNvPr id="2" name="Oval 1"/>
            <p:cNvSpPr/>
            <p:nvPr/>
          </p:nvSpPr>
          <p:spPr>
            <a:xfrm rot="627194">
              <a:off x="3571845" y="905736"/>
              <a:ext cx="3903917" cy="5322645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 rot="1136628">
              <a:off x="4116381" y="5206057"/>
              <a:ext cx="2308952" cy="1103522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Moon 3"/>
            <p:cNvSpPr/>
            <p:nvPr/>
          </p:nvSpPr>
          <p:spPr>
            <a:xfrm rot="17470267">
              <a:off x="5615514" y="4752910"/>
              <a:ext cx="1313717" cy="1860647"/>
            </a:xfrm>
            <a:prstGeom prst="moon">
              <a:avLst>
                <a:gd name="adj" fmla="val 87500"/>
              </a:avLst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 rot="20959094">
              <a:off x="5390241" y="5674467"/>
              <a:ext cx="1620146" cy="705318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Moon 5"/>
            <p:cNvSpPr/>
            <p:nvPr/>
          </p:nvSpPr>
          <p:spPr>
            <a:xfrm rot="20699920">
              <a:off x="6749891" y="4772740"/>
              <a:ext cx="546091" cy="698923"/>
            </a:xfrm>
            <a:prstGeom prst="moon">
              <a:avLst>
                <a:gd name="adj" fmla="val 62682"/>
              </a:avLst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Moon 6"/>
            <p:cNvSpPr/>
            <p:nvPr/>
          </p:nvSpPr>
          <p:spPr>
            <a:xfrm rot="16200000">
              <a:off x="5634616" y="757241"/>
              <a:ext cx="235537" cy="799233"/>
            </a:xfrm>
            <a:prstGeom prst="moon">
              <a:avLst>
                <a:gd name="adj" fmla="val 23417"/>
              </a:avLst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10800000">
              <a:off x="5551324" y="113917"/>
              <a:ext cx="386509" cy="1097161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1180903">
              <a:off x="4053486" y="5188305"/>
              <a:ext cx="2494006" cy="109450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Moon 9"/>
            <p:cNvSpPr/>
            <p:nvPr/>
          </p:nvSpPr>
          <p:spPr>
            <a:xfrm rot="21091083">
              <a:off x="6679653" y="4681540"/>
              <a:ext cx="623455" cy="816453"/>
            </a:xfrm>
            <a:prstGeom prst="moon">
              <a:avLst>
                <a:gd name="adj" fmla="val 5812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Moon 10"/>
            <p:cNvSpPr/>
            <p:nvPr/>
          </p:nvSpPr>
          <p:spPr>
            <a:xfrm rot="17622329">
              <a:off x="5511326" y="4735506"/>
              <a:ext cx="1377975" cy="1823335"/>
            </a:xfrm>
            <a:prstGeom prst="moon">
              <a:avLst>
                <a:gd name="adj" fmla="val 87500"/>
              </a:avLst>
            </a:pr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 rot="20959094">
              <a:off x="5390241" y="5637059"/>
              <a:ext cx="1620146" cy="705318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020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729 -0.01273 L 0.21355 -0.01273 L 0.3754 0.05278 L 0.21355 0.11852 L -0.10729 0.11852 L -0.26888 0.05278 L -0.10729 -0.01273 Z " pathEditMode="relative" rAng="0" ptsTypes="AAAAAAA">
                                      <p:cBhvr>
                                        <p:cTn id="29" dur="16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55" y="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9401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79852" y="-119597"/>
            <a:ext cx="5514833" cy="5300896"/>
            <a:chOff x="3179852" y="323763"/>
            <a:chExt cx="5514833" cy="5300896"/>
          </a:xfrm>
        </p:grpSpPr>
        <p:grpSp>
          <p:nvGrpSpPr>
            <p:cNvPr id="3" name="Group 2"/>
            <p:cNvGrpSpPr/>
            <p:nvPr/>
          </p:nvGrpSpPr>
          <p:grpSpPr>
            <a:xfrm>
              <a:off x="3179857" y="323768"/>
              <a:ext cx="5514828" cy="5300891"/>
              <a:chOff x="3179857" y="323768"/>
              <a:chExt cx="5514828" cy="5300891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3179857" y="323768"/>
                <a:ext cx="5514828" cy="5300891"/>
                <a:chOff x="3179857" y="323768"/>
                <a:chExt cx="5514828" cy="5300891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3179857" y="337623"/>
                  <a:ext cx="5514828" cy="5287036"/>
                  <a:chOff x="3179857" y="337623"/>
                  <a:chExt cx="5514828" cy="5287036"/>
                </a:xfrm>
              </p:grpSpPr>
              <p:grpSp>
                <p:nvGrpSpPr>
                  <p:cNvPr id="27" name="Group 26"/>
                  <p:cNvGrpSpPr/>
                  <p:nvPr/>
                </p:nvGrpSpPr>
                <p:grpSpPr>
                  <a:xfrm>
                    <a:off x="3179857" y="337623"/>
                    <a:ext cx="5432473" cy="5069711"/>
                    <a:chOff x="3179857" y="323768"/>
                    <a:chExt cx="5432473" cy="5069711"/>
                  </a:xfrm>
                </p:grpSpPr>
                <p:sp>
                  <p:nvSpPr>
                    <p:cNvPr id="44" name="Oval 43"/>
                    <p:cNvSpPr/>
                    <p:nvPr/>
                  </p:nvSpPr>
                  <p:spPr>
                    <a:xfrm>
                      <a:off x="7581573" y="641271"/>
                      <a:ext cx="509481" cy="100078"/>
                    </a:xfrm>
                    <a:prstGeom prst="ellipse">
                      <a:avLst/>
                    </a:prstGeom>
                    <a:noFill/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Flowchart: Manual Operation 44"/>
                    <p:cNvSpPr/>
                    <p:nvPr/>
                  </p:nvSpPr>
                  <p:spPr>
                    <a:xfrm rot="370540">
                      <a:off x="7517138" y="697282"/>
                      <a:ext cx="504772" cy="1055125"/>
                    </a:xfrm>
                    <a:prstGeom prst="flowChartManualOperation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 w="31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Arc 45"/>
                    <p:cNvSpPr/>
                    <p:nvPr/>
                  </p:nvSpPr>
                  <p:spPr>
                    <a:xfrm rot="2253409">
                      <a:off x="4767359" y="1399211"/>
                      <a:ext cx="3844971" cy="3994268"/>
                    </a:xfrm>
                    <a:prstGeom prst="arc">
                      <a:avLst>
                        <a:gd name="adj1" fmla="val 15978767"/>
                        <a:gd name="adj2" fmla="val 5201229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Arc 46"/>
                    <p:cNvSpPr/>
                    <p:nvPr/>
                  </p:nvSpPr>
                  <p:spPr>
                    <a:xfrm rot="14820508">
                      <a:off x="7287491" y="1717963"/>
                      <a:ext cx="1080655" cy="969818"/>
                    </a:xfrm>
                    <a:prstGeom prst="arc">
                      <a:avLst>
                        <a:gd name="adj1" fmla="val 16200000"/>
                        <a:gd name="adj2" fmla="val 21388185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" name="Arc 47"/>
                    <p:cNvSpPr/>
                    <p:nvPr/>
                  </p:nvSpPr>
                  <p:spPr>
                    <a:xfrm rot="3322902">
                      <a:off x="3037497" y="466128"/>
                      <a:ext cx="4442536" cy="4157815"/>
                    </a:xfrm>
                    <a:prstGeom prst="arc">
                      <a:avLst>
                        <a:gd name="adj1" fmla="val 17927753"/>
                        <a:gd name="adj2" fmla="val 1774799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" name="Arc 48"/>
                    <p:cNvSpPr/>
                    <p:nvPr/>
                  </p:nvSpPr>
                  <p:spPr>
                    <a:xfrm rot="11937196">
                      <a:off x="5418413" y="4642266"/>
                      <a:ext cx="682642" cy="475321"/>
                    </a:xfrm>
                    <a:prstGeom prst="arc">
                      <a:avLst>
                        <a:gd name="adj1" fmla="val 17969573"/>
                        <a:gd name="adj2" fmla="val 401003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" name="Arc 49"/>
                    <p:cNvSpPr/>
                    <p:nvPr/>
                  </p:nvSpPr>
                  <p:spPr>
                    <a:xfrm rot="5134154">
                      <a:off x="5334843" y="4594795"/>
                      <a:ext cx="251900" cy="496202"/>
                    </a:xfrm>
                    <a:prstGeom prst="arc">
                      <a:avLst>
                        <a:gd name="adj1" fmla="val 11695746"/>
                        <a:gd name="adj2" fmla="val 41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Arc 50"/>
                    <p:cNvSpPr/>
                    <p:nvPr/>
                  </p:nvSpPr>
                  <p:spPr>
                    <a:xfrm rot="5164812">
                      <a:off x="4427473" y="1252597"/>
                      <a:ext cx="4050990" cy="3909460"/>
                    </a:xfrm>
                    <a:prstGeom prst="arc">
                      <a:avLst>
                        <a:gd name="adj1" fmla="val 13702919"/>
                        <a:gd name="adj2" fmla="val 1866371"/>
                      </a:avLst>
                    </a:prstGeom>
                    <a:ln w="3810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Arc 51"/>
                    <p:cNvSpPr/>
                    <p:nvPr/>
                  </p:nvSpPr>
                  <p:spPr>
                    <a:xfrm rot="5718597">
                      <a:off x="4041413" y="1003363"/>
                      <a:ext cx="3928021" cy="3833154"/>
                    </a:xfrm>
                    <a:prstGeom prst="arc">
                      <a:avLst>
                        <a:gd name="adj1" fmla="val 13652270"/>
                        <a:gd name="adj2" fmla="val 166061"/>
                      </a:avLst>
                    </a:prstGeom>
                    <a:ln w="3810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8" name="Oval 27"/>
                  <p:cNvSpPr/>
                  <p:nvPr/>
                </p:nvSpPr>
                <p:spPr>
                  <a:xfrm>
                    <a:off x="7581573" y="638173"/>
                    <a:ext cx="509482" cy="162673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>
                  <a:xfrm>
                    <a:off x="7375846" y="1828934"/>
                    <a:ext cx="282843" cy="651164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7461848" y="1776497"/>
                    <a:ext cx="131848" cy="651164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 rot="21306898">
                    <a:off x="7415997" y="1916115"/>
                    <a:ext cx="402241" cy="1096247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 rot="1600437">
                    <a:off x="7243250" y="2848839"/>
                    <a:ext cx="402241" cy="1740921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 rot="3284101">
                    <a:off x="6432925" y="4253774"/>
                    <a:ext cx="402241" cy="549357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 rot="3284101">
                    <a:off x="6696509" y="4086115"/>
                    <a:ext cx="402241" cy="549357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>
                  <a:xfrm>
                    <a:off x="7408653" y="2464238"/>
                    <a:ext cx="427660" cy="787651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>
                  <a:xfrm>
                    <a:off x="7403287" y="2807450"/>
                    <a:ext cx="427660" cy="787651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Moon 36"/>
                  <p:cNvSpPr/>
                  <p:nvPr/>
                </p:nvSpPr>
                <p:spPr>
                  <a:xfrm rot="1309074" flipH="1">
                    <a:off x="6932698" y="1921679"/>
                    <a:ext cx="1596967" cy="3702980"/>
                  </a:xfrm>
                  <a:prstGeom prst="moon">
                    <a:avLst>
                      <a:gd name="adj" fmla="val 83623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Moon 37"/>
                  <p:cNvSpPr/>
                  <p:nvPr/>
                </p:nvSpPr>
                <p:spPr>
                  <a:xfrm rot="2707533" flipH="1">
                    <a:off x="6580776" y="3715132"/>
                    <a:ext cx="1016612" cy="1396717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Moon 38"/>
                  <p:cNvSpPr/>
                  <p:nvPr/>
                </p:nvSpPr>
                <p:spPr>
                  <a:xfrm rot="3997820" flipH="1">
                    <a:off x="6539667" y="3083709"/>
                    <a:ext cx="1162469" cy="3147566"/>
                  </a:xfrm>
                  <a:prstGeom prst="moon">
                    <a:avLst>
                      <a:gd name="adj" fmla="val 76382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Moon 39"/>
                  <p:cNvSpPr/>
                  <p:nvPr/>
                </p:nvSpPr>
                <p:spPr>
                  <a:xfrm rot="3874664" flipH="1">
                    <a:off x="6149525" y="3909700"/>
                    <a:ext cx="395778" cy="1396717"/>
                  </a:xfrm>
                  <a:prstGeom prst="moon">
                    <a:avLst>
                      <a:gd name="adj" fmla="val 72086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Moon 40"/>
                  <p:cNvSpPr/>
                  <p:nvPr/>
                </p:nvSpPr>
                <p:spPr>
                  <a:xfrm rot="11699881" flipH="1">
                    <a:off x="5397565" y="4672160"/>
                    <a:ext cx="427025" cy="360917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Moon 41"/>
                  <p:cNvSpPr/>
                  <p:nvPr/>
                </p:nvSpPr>
                <p:spPr>
                  <a:xfrm rot="14737314" flipH="1">
                    <a:off x="7439643" y="1756918"/>
                    <a:ext cx="427025" cy="360917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Moon 42"/>
                  <p:cNvSpPr/>
                  <p:nvPr/>
                </p:nvSpPr>
                <p:spPr>
                  <a:xfrm rot="15440518" flipH="1">
                    <a:off x="7578475" y="1770602"/>
                    <a:ext cx="427025" cy="360917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3179857" y="323768"/>
                  <a:ext cx="5432473" cy="5069711"/>
                  <a:chOff x="3179857" y="323768"/>
                  <a:chExt cx="5432473" cy="5069711"/>
                </a:xfrm>
              </p:grpSpPr>
              <p:sp>
                <p:nvSpPr>
                  <p:cNvPr id="18" name="Oval 17"/>
                  <p:cNvSpPr/>
                  <p:nvPr/>
                </p:nvSpPr>
                <p:spPr>
                  <a:xfrm>
                    <a:off x="7581573" y="641271"/>
                    <a:ext cx="509481" cy="100078"/>
                  </a:xfrm>
                  <a:prstGeom prst="ellipse">
                    <a:avLst/>
                  </a:prstGeom>
                  <a:noFill/>
                  <a:ln w="5715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Flowchart: Manual Operation 18"/>
                  <p:cNvSpPr/>
                  <p:nvPr/>
                </p:nvSpPr>
                <p:spPr>
                  <a:xfrm rot="370540">
                    <a:off x="7517138" y="697282"/>
                    <a:ext cx="504772" cy="1055125"/>
                  </a:xfrm>
                  <a:prstGeom prst="flowChartManualOperation">
                    <a:avLst/>
                  </a:prstGeom>
                  <a:noFill/>
                  <a:ln w="5715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Arc 19"/>
                  <p:cNvSpPr/>
                  <p:nvPr/>
                </p:nvSpPr>
                <p:spPr>
                  <a:xfrm rot="2253409">
                    <a:off x="4767359" y="1399211"/>
                    <a:ext cx="3844971" cy="3994268"/>
                  </a:xfrm>
                  <a:prstGeom prst="arc">
                    <a:avLst>
                      <a:gd name="adj1" fmla="val 15978767"/>
                      <a:gd name="adj2" fmla="val 5201229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Arc 20"/>
                  <p:cNvSpPr/>
                  <p:nvPr/>
                </p:nvSpPr>
                <p:spPr>
                  <a:xfrm rot="14820508">
                    <a:off x="7287491" y="1717963"/>
                    <a:ext cx="1080655" cy="969818"/>
                  </a:xfrm>
                  <a:prstGeom prst="arc">
                    <a:avLst>
                      <a:gd name="adj1" fmla="val 16200000"/>
                      <a:gd name="adj2" fmla="val 21388185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Arc 21"/>
                  <p:cNvSpPr/>
                  <p:nvPr/>
                </p:nvSpPr>
                <p:spPr>
                  <a:xfrm rot="3322902">
                    <a:off x="3037497" y="466128"/>
                    <a:ext cx="4442536" cy="4157815"/>
                  </a:xfrm>
                  <a:prstGeom prst="arc">
                    <a:avLst>
                      <a:gd name="adj1" fmla="val 17927753"/>
                      <a:gd name="adj2" fmla="val 1774799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Arc 22"/>
                  <p:cNvSpPr/>
                  <p:nvPr/>
                </p:nvSpPr>
                <p:spPr>
                  <a:xfrm rot="11937196">
                    <a:off x="5418413" y="4642266"/>
                    <a:ext cx="682642" cy="475321"/>
                  </a:xfrm>
                  <a:prstGeom prst="arc">
                    <a:avLst>
                      <a:gd name="adj1" fmla="val 17969573"/>
                      <a:gd name="adj2" fmla="val 401003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Arc 23"/>
                  <p:cNvSpPr/>
                  <p:nvPr/>
                </p:nvSpPr>
                <p:spPr>
                  <a:xfrm rot="5134154">
                    <a:off x="5334843" y="4594795"/>
                    <a:ext cx="251900" cy="496202"/>
                  </a:xfrm>
                  <a:prstGeom prst="arc">
                    <a:avLst>
                      <a:gd name="adj1" fmla="val 11695746"/>
                      <a:gd name="adj2" fmla="val 41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Arc 24"/>
                  <p:cNvSpPr/>
                  <p:nvPr/>
                </p:nvSpPr>
                <p:spPr>
                  <a:xfrm rot="5164812">
                    <a:off x="4427473" y="1252597"/>
                    <a:ext cx="4050990" cy="3909460"/>
                  </a:xfrm>
                  <a:prstGeom prst="arc">
                    <a:avLst>
                      <a:gd name="adj1" fmla="val 13702919"/>
                      <a:gd name="adj2" fmla="val 1866371"/>
                    </a:avLst>
                  </a:prstGeom>
                  <a:ln w="3810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Arc 25"/>
                  <p:cNvSpPr/>
                  <p:nvPr/>
                </p:nvSpPr>
                <p:spPr>
                  <a:xfrm rot="5718597">
                    <a:off x="4041413" y="1003363"/>
                    <a:ext cx="3928021" cy="3833154"/>
                  </a:xfrm>
                  <a:prstGeom prst="arc">
                    <a:avLst>
                      <a:gd name="adj1" fmla="val 13652270"/>
                      <a:gd name="adj2" fmla="val 166061"/>
                    </a:avLst>
                  </a:prstGeom>
                  <a:ln w="3810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5" name="Moon 14"/>
              <p:cNvSpPr/>
              <p:nvPr/>
            </p:nvSpPr>
            <p:spPr>
              <a:xfrm rot="1615888" flipH="1">
                <a:off x="6678668" y="2346745"/>
                <a:ext cx="1162469" cy="2711965"/>
              </a:xfrm>
              <a:prstGeom prst="moon">
                <a:avLst>
                  <a:gd name="adj" fmla="val 57392"/>
                </a:avLst>
              </a:prstGeom>
              <a:solidFill>
                <a:srgbClr val="FFFF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179852" y="323763"/>
              <a:ext cx="5432473" cy="5069711"/>
              <a:chOff x="3179857" y="323768"/>
              <a:chExt cx="5432473" cy="5069711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7581573" y="641271"/>
                <a:ext cx="509481" cy="100078"/>
              </a:xfrm>
              <a:prstGeom prst="ellipse">
                <a:avLst/>
              </a:prstGeom>
              <a:noFill/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lowchart: Manual Operation 5"/>
              <p:cNvSpPr/>
              <p:nvPr/>
            </p:nvSpPr>
            <p:spPr>
              <a:xfrm rot="370540">
                <a:off x="7517138" y="697282"/>
                <a:ext cx="504772" cy="1055125"/>
              </a:xfrm>
              <a:prstGeom prst="flowChartManualOperation">
                <a:avLst/>
              </a:prstGeom>
              <a:noFill/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Arc 6"/>
              <p:cNvSpPr/>
              <p:nvPr/>
            </p:nvSpPr>
            <p:spPr>
              <a:xfrm rot="2253409">
                <a:off x="4767359" y="1399211"/>
                <a:ext cx="3844971" cy="3994268"/>
              </a:xfrm>
              <a:prstGeom prst="arc">
                <a:avLst>
                  <a:gd name="adj1" fmla="val 15978767"/>
                  <a:gd name="adj2" fmla="val 5201229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Arc 7"/>
              <p:cNvSpPr/>
              <p:nvPr/>
            </p:nvSpPr>
            <p:spPr>
              <a:xfrm rot="14820508">
                <a:off x="7287491" y="1717963"/>
                <a:ext cx="1080655" cy="969818"/>
              </a:xfrm>
              <a:prstGeom prst="arc">
                <a:avLst>
                  <a:gd name="adj1" fmla="val 16200000"/>
                  <a:gd name="adj2" fmla="val 21388185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/>
              <p:cNvSpPr/>
              <p:nvPr/>
            </p:nvSpPr>
            <p:spPr>
              <a:xfrm rot="3322902">
                <a:off x="3037497" y="466128"/>
                <a:ext cx="4442536" cy="4157815"/>
              </a:xfrm>
              <a:prstGeom prst="arc">
                <a:avLst>
                  <a:gd name="adj1" fmla="val 17927753"/>
                  <a:gd name="adj2" fmla="val 1774799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Arc 9"/>
              <p:cNvSpPr/>
              <p:nvPr/>
            </p:nvSpPr>
            <p:spPr>
              <a:xfrm rot="11937196">
                <a:off x="5418413" y="4642266"/>
                <a:ext cx="682642" cy="475321"/>
              </a:xfrm>
              <a:prstGeom prst="arc">
                <a:avLst>
                  <a:gd name="adj1" fmla="val 17969573"/>
                  <a:gd name="adj2" fmla="val 401003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Arc 10"/>
              <p:cNvSpPr/>
              <p:nvPr/>
            </p:nvSpPr>
            <p:spPr>
              <a:xfrm rot="5134154">
                <a:off x="5334843" y="4594795"/>
                <a:ext cx="251900" cy="496202"/>
              </a:xfrm>
              <a:prstGeom prst="arc">
                <a:avLst>
                  <a:gd name="adj1" fmla="val 11695746"/>
                  <a:gd name="adj2" fmla="val 41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Arc 11"/>
              <p:cNvSpPr/>
              <p:nvPr/>
            </p:nvSpPr>
            <p:spPr>
              <a:xfrm rot="5164812">
                <a:off x="4427473" y="1252597"/>
                <a:ext cx="4050990" cy="3909460"/>
              </a:xfrm>
              <a:prstGeom prst="arc">
                <a:avLst>
                  <a:gd name="adj1" fmla="val 13702919"/>
                  <a:gd name="adj2" fmla="val 1866371"/>
                </a:avLst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Arc 12"/>
              <p:cNvSpPr/>
              <p:nvPr/>
            </p:nvSpPr>
            <p:spPr>
              <a:xfrm rot="5718597">
                <a:off x="4041413" y="1003363"/>
                <a:ext cx="3928021" cy="3833154"/>
              </a:xfrm>
              <a:prstGeom prst="arc">
                <a:avLst>
                  <a:gd name="adj1" fmla="val 13652270"/>
                  <a:gd name="adj2" fmla="val 166061"/>
                </a:avLst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5" name="TextBox 54"/>
          <p:cNvSpPr txBox="1"/>
          <p:nvPr/>
        </p:nvSpPr>
        <p:spPr>
          <a:xfrm>
            <a:off x="3134709" y="4932868"/>
            <a:ext cx="5687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99452" y="5782140"/>
            <a:ext cx="7786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39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581573" y="641271"/>
            <a:ext cx="509481" cy="100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Manual Operation 2"/>
          <p:cNvSpPr/>
          <p:nvPr/>
        </p:nvSpPr>
        <p:spPr>
          <a:xfrm rot="370540">
            <a:off x="7517138" y="697282"/>
            <a:ext cx="504772" cy="1055125"/>
          </a:xfrm>
          <a:prstGeom prst="flowChartManualOperat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2253409">
            <a:off x="4767359" y="1399211"/>
            <a:ext cx="3844971" cy="3994268"/>
          </a:xfrm>
          <a:prstGeom prst="arc">
            <a:avLst>
              <a:gd name="adj1" fmla="val 15978767"/>
              <a:gd name="adj2" fmla="val 5201229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14820508">
            <a:off x="7287491" y="1717963"/>
            <a:ext cx="1080655" cy="969818"/>
          </a:xfrm>
          <a:prstGeom prst="arc">
            <a:avLst>
              <a:gd name="adj1" fmla="val 16200000"/>
              <a:gd name="adj2" fmla="val 21388185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3322902">
            <a:off x="3037497" y="466128"/>
            <a:ext cx="4442536" cy="4157815"/>
          </a:xfrm>
          <a:prstGeom prst="arc">
            <a:avLst>
              <a:gd name="adj1" fmla="val 17927753"/>
              <a:gd name="adj2" fmla="val 1774799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11937196">
            <a:off x="5418413" y="4642266"/>
            <a:ext cx="682642" cy="475321"/>
          </a:xfrm>
          <a:prstGeom prst="arc">
            <a:avLst>
              <a:gd name="adj1" fmla="val 17969573"/>
              <a:gd name="adj2" fmla="val 401003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5134154">
            <a:off x="5334843" y="4594795"/>
            <a:ext cx="251900" cy="496202"/>
          </a:xfrm>
          <a:prstGeom prst="arc">
            <a:avLst>
              <a:gd name="adj1" fmla="val 11695746"/>
              <a:gd name="adj2" fmla="val 4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5164812">
            <a:off x="4427473" y="1252597"/>
            <a:ext cx="4050990" cy="3909460"/>
          </a:xfrm>
          <a:prstGeom prst="arc">
            <a:avLst>
              <a:gd name="adj1" fmla="val 13702919"/>
              <a:gd name="adj2" fmla="val 186637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5718597">
            <a:off x="4041413" y="1003363"/>
            <a:ext cx="3928021" cy="3833154"/>
          </a:xfrm>
          <a:prstGeom prst="arc">
            <a:avLst>
              <a:gd name="adj1" fmla="val 13652270"/>
              <a:gd name="adj2" fmla="val 16606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0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2" presetClass="emph" presetSubtype="0" repeatCount="5000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79857" y="323768"/>
            <a:ext cx="5432473" cy="5069711"/>
            <a:chOff x="3179857" y="323768"/>
            <a:chExt cx="5432473" cy="5069711"/>
          </a:xfrm>
        </p:grpSpPr>
        <p:sp>
          <p:nvSpPr>
            <p:cNvPr id="3" name="Oval 2"/>
            <p:cNvSpPr/>
            <p:nvPr/>
          </p:nvSpPr>
          <p:spPr>
            <a:xfrm>
              <a:off x="7581573" y="641271"/>
              <a:ext cx="509481" cy="100078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Manual Operation 3"/>
            <p:cNvSpPr/>
            <p:nvPr/>
          </p:nvSpPr>
          <p:spPr>
            <a:xfrm rot="370540">
              <a:off x="7517138" y="697282"/>
              <a:ext cx="504772" cy="1055125"/>
            </a:xfrm>
            <a:prstGeom prst="flowChartManualOperation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/>
            <p:cNvSpPr/>
            <p:nvPr/>
          </p:nvSpPr>
          <p:spPr>
            <a:xfrm rot="2253409">
              <a:off x="4767359" y="1399211"/>
              <a:ext cx="3844971" cy="3994268"/>
            </a:xfrm>
            <a:prstGeom prst="arc">
              <a:avLst>
                <a:gd name="adj1" fmla="val 15978767"/>
                <a:gd name="adj2" fmla="val 5201229"/>
              </a:avLst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 rot="14820508">
              <a:off x="7287491" y="1717963"/>
              <a:ext cx="1080655" cy="969818"/>
            </a:xfrm>
            <a:prstGeom prst="arc">
              <a:avLst>
                <a:gd name="adj1" fmla="val 16200000"/>
                <a:gd name="adj2" fmla="val 21388185"/>
              </a:avLst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 rot="3322902">
              <a:off x="3037497" y="466128"/>
              <a:ext cx="4442536" cy="4157815"/>
            </a:xfrm>
            <a:prstGeom prst="arc">
              <a:avLst>
                <a:gd name="adj1" fmla="val 17927753"/>
                <a:gd name="adj2" fmla="val 1774799"/>
              </a:avLst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 rot="11937196">
              <a:off x="5418413" y="4642266"/>
              <a:ext cx="682642" cy="475321"/>
            </a:xfrm>
            <a:prstGeom prst="arc">
              <a:avLst>
                <a:gd name="adj1" fmla="val 17969573"/>
                <a:gd name="adj2" fmla="val 401003"/>
              </a:avLst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 rot="5134154">
              <a:off x="5334843" y="4594795"/>
              <a:ext cx="251900" cy="496202"/>
            </a:xfrm>
            <a:prstGeom prst="arc">
              <a:avLst>
                <a:gd name="adj1" fmla="val 11695746"/>
                <a:gd name="adj2" fmla="val 41"/>
              </a:avLst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5164812">
              <a:off x="4427473" y="1252597"/>
              <a:ext cx="4050990" cy="3909460"/>
            </a:xfrm>
            <a:prstGeom prst="arc">
              <a:avLst>
                <a:gd name="adj1" fmla="val 13702919"/>
                <a:gd name="adj2" fmla="val 1866371"/>
              </a:avLst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rot="5718597">
              <a:off x="4041413" y="1003363"/>
              <a:ext cx="3928021" cy="3833154"/>
            </a:xfrm>
            <a:prstGeom prst="arc">
              <a:avLst>
                <a:gd name="adj1" fmla="val 13652270"/>
                <a:gd name="adj2" fmla="val 166061"/>
              </a:avLst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023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79852" y="323763"/>
            <a:ext cx="5514833" cy="5300896"/>
            <a:chOff x="3179852" y="323763"/>
            <a:chExt cx="5514833" cy="5300896"/>
          </a:xfrm>
        </p:grpSpPr>
        <p:grpSp>
          <p:nvGrpSpPr>
            <p:cNvPr id="3" name="Group 2"/>
            <p:cNvGrpSpPr/>
            <p:nvPr/>
          </p:nvGrpSpPr>
          <p:grpSpPr>
            <a:xfrm>
              <a:off x="3179857" y="323768"/>
              <a:ext cx="5514828" cy="5300891"/>
              <a:chOff x="3179857" y="323768"/>
              <a:chExt cx="5514828" cy="5300891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3179857" y="323768"/>
                <a:ext cx="5514828" cy="5300891"/>
                <a:chOff x="3179857" y="323768"/>
                <a:chExt cx="5514828" cy="5300891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3179857" y="337623"/>
                  <a:ext cx="5514828" cy="5287036"/>
                  <a:chOff x="3179857" y="337623"/>
                  <a:chExt cx="5514828" cy="5287036"/>
                </a:xfrm>
              </p:grpSpPr>
              <p:grpSp>
                <p:nvGrpSpPr>
                  <p:cNvPr id="27" name="Group 26"/>
                  <p:cNvGrpSpPr/>
                  <p:nvPr/>
                </p:nvGrpSpPr>
                <p:grpSpPr>
                  <a:xfrm>
                    <a:off x="3179857" y="337623"/>
                    <a:ext cx="5432473" cy="5069711"/>
                    <a:chOff x="3179857" y="323768"/>
                    <a:chExt cx="5432473" cy="5069711"/>
                  </a:xfrm>
                </p:grpSpPr>
                <p:sp>
                  <p:nvSpPr>
                    <p:cNvPr id="44" name="Oval 43"/>
                    <p:cNvSpPr/>
                    <p:nvPr/>
                  </p:nvSpPr>
                  <p:spPr>
                    <a:xfrm>
                      <a:off x="7581573" y="641271"/>
                      <a:ext cx="509481" cy="100078"/>
                    </a:xfrm>
                    <a:prstGeom prst="ellipse">
                      <a:avLst/>
                    </a:prstGeom>
                    <a:noFill/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Flowchart: Manual Operation 44"/>
                    <p:cNvSpPr/>
                    <p:nvPr/>
                  </p:nvSpPr>
                  <p:spPr>
                    <a:xfrm rot="370540">
                      <a:off x="7517138" y="697282"/>
                      <a:ext cx="504772" cy="1055125"/>
                    </a:xfrm>
                    <a:prstGeom prst="flowChartManualOperation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 w="31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Arc 45"/>
                    <p:cNvSpPr/>
                    <p:nvPr/>
                  </p:nvSpPr>
                  <p:spPr>
                    <a:xfrm rot="2253409">
                      <a:off x="4767359" y="1399211"/>
                      <a:ext cx="3844971" cy="3994268"/>
                    </a:xfrm>
                    <a:prstGeom prst="arc">
                      <a:avLst>
                        <a:gd name="adj1" fmla="val 15978767"/>
                        <a:gd name="adj2" fmla="val 5201229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Arc 46"/>
                    <p:cNvSpPr/>
                    <p:nvPr/>
                  </p:nvSpPr>
                  <p:spPr>
                    <a:xfrm rot="14820508">
                      <a:off x="7287491" y="1717963"/>
                      <a:ext cx="1080655" cy="969818"/>
                    </a:xfrm>
                    <a:prstGeom prst="arc">
                      <a:avLst>
                        <a:gd name="adj1" fmla="val 16200000"/>
                        <a:gd name="adj2" fmla="val 21388185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" name="Arc 47"/>
                    <p:cNvSpPr/>
                    <p:nvPr/>
                  </p:nvSpPr>
                  <p:spPr>
                    <a:xfrm rot="3322902">
                      <a:off x="3037497" y="466128"/>
                      <a:ext cx="4442536" cy="4157815"/>
                    </a:xfrm>
                    <a:prstGeom prst="arc">
                      <a:avLst>
                        <a:gd name="adj1" fmla="val 17927753"/>
                        <a:gd name="adj2" fmla="val 1774799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" name="Arc 48"/>
                    <p:cNvSpPr/>
                    <p:nvPr/>
                  </p:nvSpPr>
                  <p:spPr>
                    <a:xfrm rot="11937196">
                      <a:off x="5418413" y="4642266"/>
                      <a:ext cx="682642" cy="475321"/>
                    </a:xfrm>
                    <a:prstGeom prst="arc">
                      <a:avLst>
                        <a:gd name="adj1" fmla="val 17969573"/>
                        <a:gd name="adj2" fmla="val 401003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" name="Arc 49"/>
                    <p:cNvSpPr/>
                    <p:nvPr/>
                  </p:nvSpPr>
                  <p:spPr>
                    <a:xfrm rot="5134154">
                      <a:off x="5334843" y="4594795"/>
                      <a:ext cx="251900" cy="496202"/>
                    </a:xfrm>
                    <a:prstGeom prst="arc">
                      <a:avLst>
                        <a:gd name="adj1" fmla="val 11695746"/>
                        <a:gd name="adj2" fmla="val 41"/>
                      </a:avLst>
                    </a:prstGeom>
                    <a:ln w="5715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Arc 50"/>
                    <p:cNvSpPr/>
                    <p:nvPr/>
                  </p:nvSpPr>
                  <p:spPr>
                    <a:xfrm rot="5164812">
                      <a:off x="4427473" y="1252597"/>
                      <a:ext cx="4050990" cy="3909460"/>
                    </a:xfrm>
                    <a:prstGeom prst="arc">
                      <a:avLst>
                        <a:gd name="adj1" fmla="val 13702919"/>
                        <a:gd name="adj2" fmla="val 1866371"/>
                      </a:avLst>
                    </a:prstGeom>
                    <a:ln w="3810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Arc 51"/>
                    <p:cNvSpPr/>
                    <p:nvPr/>
                  </p:nvSpPr>
                  <p:spPr>
                    <a:xfrm rot="5718597">
                      <a:off x="4041413" y="1003363"/>
                      <a:ext cx="3928021" cy="3833154"/>
                    </a:xfrm>
                    <a:prstGeom prst="arc">
                      <a:avLst>
                        <a:gd name="adj1" fmla="val 13652270"/>
                        <a:gd name="adj2" fmla="val 166061"/>
                      </a:avLst>
                    </a:prstGeom>
                    <a:ln w="38100">
                      <a:noFil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8" name="Oval 27"/>
                  <p:cNvSpPr/>
                  <p:nvPr/>
                </p:nvSpPr>
                <p:spPr>
                  <a:xfrm>
                    <a:off x="7581573" y="638173"/>
                    <a:ext cx="509482" cy="162673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>
                  <a:xfrm>
                    <a:off x="7375846" y="1828934"/>
                    <a:ext cx="282843" cy="651164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7461848" y="1776497"/>
                    <a:ext cx="131848" cy="651164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 rot="21306898">
                    <a:off x="7415997" y="1916115"/>
                    <a:ext cx="402241" cy="1096247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 rot="1600437">
                    <a:off x="7243250" y="2848839"/>
                    <a:ext cx="402241" cy="1740921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 rot="3284101">
                    <a:off x="6432925" y="4253774"/>
                    <a:ext cx="402241" cy="549357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 rot="3284101">
                    <a:off x="6696509" y="4086115"/>
                    <a:ext cx="402241" cy="549357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>
                  <a:xfrm>
                    <a:off x="7408653" y="2464238"/>
                    <a:ext cx="427660" cy="787651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>
                  <a:xfrm>
                    <a:off x="7403287" y="2807450"/>
                    <a:ext cx="427660" cy="787651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Moon 36"/>
                  <p:cNvSpPr/>
                  <p:nvPr/>
                </p:nvSpPr>
                <p:spPr>
                  <a:xfrm rot="1309074" flipH="1">
                    <a:off x="6932698" y="1921679"/>
                    <a:ext cx="1596967" cy="3702980"/>
                  </a:xfrm>
                  <a:prstGeom prst="moon">
                    <a:avLst>
                      <a:gd name="adj" fmla="val 83623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Moon 37"/>
                  <p:cNvSpPr/>
                  <p:nvPr/>
                </p:nvSpPr>
                <p:spPr>
                  <a:xfrm rot="2707533" flipH="1">
                    <a:off x="6580776" y="3715132"/>
                    <a:ext cx="1016612" cy="1396717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Moon 38"/>
                  <p:cNvSpPr/>
                  <p:nvPr/>
                </p:nvSpPr>
                <p:spPr>
                  <a:xfrm rot="3997820" flipH="1">
                    <a:off x="6539667" y="3083709"/>
                    <a:ext cx="1162469" cy="3147566"/>
                  </a:xfrm>
                  <a:prstGeom prst="moon">
                    <a:avLst>
                      <a:gd name="adj" fmla="val 76382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Moon 39"/>
                  <p:cNvSpPr/>
                  <p:nvPr/>
                </p:nvSpPr>
                <p:spPr>
                  <a:xfrm rot="3874664" flipH="1">
                    <a:off x="6149525" y="3909700"/>
                    <a:ext cx="395778" cy="1396717"/>
                  </a:xfrm>
                  <a:prstGeom prst="moon">
                    <a:avLst>
                      <a:gd name="adj" fmla="val 72086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Moon 40"/>
                  <p:cNvSpPr/>
                  <p:nvPr/>
                </p:nvSpPr>
                <p:spPr>
                  <a:xfrm rot="11699881" flipH="1">
                    <a:off x="5397565" y="4672160"/>
                    <a:ext cx="427025" cy="360917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Moon 41"/>
                  <p:cNvSpPr/>
                  <p:nvPr/>
                </p:nvSpPr>
                <p:spPr>
                  <a:xfrm rot="14737314" flipH="1">
                    <a:off x="7439643" y="1756918"/>
                    <a:ext cx="427025" cy="360917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Moon 42"/>
                  <p:cNvSpPr/>
                  <p:nvPr/>
                </p:nvSpPr>
                <p:spPr>
                  <a:xfrm rot="15440518" flipH="1">
                    <a:off x="7578475" y="1770602"/>
                    <a:ext cx="427025" cy="360917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3179857" y="323768"/>
                  <a:ext cx="5432473" cy="5069711"/>
                  <a:chOff x="3179857" y="323768"/>
                  <a:chExt cx="5432473" cy="5069711"/>
                </a:xfrm>
              </p:grpSpPr>
              <p:sp>
                <p:nvSpPr>
                  <p:cNvPr id="18" name="Oval 17"/>
                  <p:cNvSpPr/>
                  <p:nvPr/>
                </p:nvSpPr>
                <p:spPr>
                  <a:xfrm>
                    <a:off x="7581573" y="641271"/>
                    <a:ext cx="509481" cy="100078"/>
                  </a:xfrm>
                  <a:prstGeom prst="ellipse">
                    <a:avLst/>
                  </a:prstGeom>
                  <a:noFill/>
                  <a:ln w="5715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Flowchart: Manual Operation 18"/>
                  <p:cNvSpPr/>
                  <p:nvPr/>
                </p:nvSpPr>
                <p:spPr>
                  <a:xfrm rot="370540">
                    <a:off x="7517138" y="697282"/>
                    <a:ext cx="504772" cy="1055125"/>
                  </a:xfrm>
                  <a:prstGeom prst="flowChartManualOperation">
                    <a:avLst/>
                  </a:prstGeom>
                  <a:noFill/>
                  <a:ln w="5715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Arc 19"/>
                  <p:cNvSpPr/>
                  <p:nvPr/>
                </p:nvSpPr>
                <p:spPr>
                  <a:xfrm rot="2253409">
                    <a:off x="4767359" y="1399211"/>
                    <a:ext cx="3844971" cy="3994268"/>
                  </a:xfrm>
                  <a:prstGeom prst="arc">
                    <a:avLst>
                      <a:gd name="adj1" fmla="val 15978767"/>
                      <a:gd name="adj2" fmla="val 5201229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Arc 20"/>
                  <p:cNvSpPr/>
                  <p:nvPr/>
                </p:nvSpPr>
                <p:spPr>
                  <a:xfrm rot="14820508">
                    <a:off x="7287491" y="1717963"/>
                    <a:ext cx="1080655" cy="969818"/>
                  </a:xfrm>
                  <a:prstGeom prst="arc">
                    <a:avLst>
                      <a:gd name="adj1" fmla="val 16200000"/>
                      <a:gd name="adj2" fmla="val 21388185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Arc 21"/>
                  <p:cNvSpPr/>
                  <p:nvPr/>
                </p:nvSpPr>
                <p:spPr>
                  <a:xfrm rot="3322902">
                    <a:off x="3037497" y="466128"/>
                    <a:ext cx="4442536" cy="4157815"/>
                  </a:xfrm>
                  <a:prstGeom prst="arc">
                    <a:avLst>
                      <a:gd name="adj1" fmla="val 17927753"/>
                      <a:gd name="adj2" fmla="val 1774799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Arc 22"/>
                  <p:cNvSpPr/>
                  <p:nvPr/>
                </p:nvSpPr>
                <p:spPr>
                  <a:xfrm rot="11937196">
                    <a:off x="5418413" y="4642266"/>
                    <a:ext cx="682642" cy="475321"/>
                  </a:xfrm>
                  <a:prstGeom prst="arc">
                    <a:avLst>
                      <a:gd name="adj1" fmla="val 17969573"/>
                      <a:gd name="adj2" fmla="val 401003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Arc 23"/>
                  <p:cNvSpPr/>
                  <p:nvPr/>
                </p:nvSpPr>
                <p:spPr>
                  <a:xfrm rot="5134154">
                    <a:off x="5334843" y="4594795"/>
                    <a:ext cx="251900" cy="496202"/>
                  </a:xfrm>
                  <a:prstGeom prst="arc">
                    <a:avLst>
                      <a:gd name="adj1" fmla="val 11695746"/>
                      <a:gd name="adj2" fmla="val 41"/>
                    </a:avLst>
                  </a:prstGeom>
                  <a:ln w="571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Arc 24"/>
                  <p:cNvSpPr/>
                  <p:nvPr/>
                </p:nvSpPr>
                <p:spPr>
                  <a:xfrm rot="5164812">
                    <a:off x="4427473" y="1252597"/>
                    <a:ext cx="4050990" cy="3909460"/>
                  </a:xfrm>
                  <a:prstGeom prst="arc">
                    <a:avLst>
                      <a:gd name="adj1" fmla="val 13702919"/>
                      <a:gd name="adj2" fmla="val 1866371"/>
                    </a:avLst>
                  </a:prstGeom>
                  <a:ln w="3810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Arc 25"/>
                  <p:cNvSpPr/>
                  <p:nvPr/>
                </p:nvSpPr>
                <p:spPr>
                  <a:xfrm rot="5718597">
                    <a:off x="4041413" y="1003363"/>
                    <a:ext cx="3928021" cy="3833154"/>
                  </a:xfrm>
                  <a:prstGeom prst="arc">
                    <a:avLst>
                      <a:gd name="adj1" fmla="val 13652270"/>
                      <a:gd name="adj2" fmla="val 166061"/>
                    </a:avLst>
                  </a:prstGeom>
                  <a:ln w="3810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5" name="Moon 14"/>
              <p:cNvSpPr/>
              <p:nvPr/>
            </p:nvSpPr>
            <p:spPr>
              <a:xfrm rot="1615888" flipH="1">
                <a:off x="6678668" y="2346745"/>
                <a:ext cx="1162469" cy="2711965"/>
              </a:xfrm>
              <a:prstGeom prst="moon">
                <a:avLst>
                  <a:gd name="adj" fmla="val 57392"/>
                </a:avLst>
              </a:prstGeom>
              <a:solidFill>
                <a:srgbClr val="FFFF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179852" y="323763"/>
              <a:ext cx="5432473" cy="5069711"/>
              <a:chOff x="3179857" y="323768"/>
              <a:chExt cx="5432473" cy="5069711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7581573" y="641271"/>
                <a:ext cx="509481" cy="100078"/>
              </a:xfrm>
              <a:prstGeom prst="ellipse">
                <a:avLst/>
              </a:prstGeom>
              <a:noFill/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lowchart: Manual Operation 5"/>
              <p:cNvSpPr/>
              <p:nvPr/>
            </p:nvSpPr>
            <p:spPr>
              <a:xfrm rot="370540">
                <a:off x="7517138" y="697282"/>
                <a:ext cx="504772" cy="1055125"/>
              </a:xfrm>
              <a:prstGeom prst="flowChartManualOperation">
                <a:avLst/>
              </a:prstGeom>
              <a:noFill/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Arc 6"/>
              <p:cNvSpPr/>
              <p:nvPr/>
            </p:nvSpPr>
            <p:spPr>
              <a:xfrm rot="2253409">
                <a:off x="4767359" y="1399211"/>
                <a:ext cx="3844971" cy="3994268"/>
              </a:xfrm>
              <a:prstGeom prst="arc">
                <a:avLst>
                  <a:gd name="adj1" fmla="val 15978767"/>
                  <a:gd name="adj2" fmla="val 5201229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Arc 7"/>
              <p:cNvSpPr/>
              <p:nvPr/>
            </p:nvSpPr>
            <p:spPr>
              <a:xfrm rot="14820508">
                <a:off x="7287491" y="1717963"/>
                <a:ext cx="1080655" cy="969818"/>
              </a:xfrm>
              <a:prstGeom prst="arc">
                <a:avLst>
                  <a:gd name="adj1" fmla="val 16200000"/>
                  <a:gd name="adj2" fmla="val 21388185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/>
              <p:cNvSpPr/>
              <p:nvPr/>
            </p:nvSpPr>
            <p:spPr>
              <a:xfrm rot="3322902">
                <a:off x="3037497" y="466128"/>
                <a:ext cx="4442536" cy="4157815"/>
              </a:xfrm>
              <a:prstGeom prst="arc">
                <a:avLst>
                  <a:gd name="adj1" fmla="val 17927753"/>
                  <a:gd name="adj2" fmla="val 1774799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Arc 9"/>
              <p:cNvSpPr/>
              <p:nvPr/>
            </p:nvSpPr>
            <p:spPr>
              <a:xfrm rot="11937196">
                <a:off x="5418413" y="4642266"/>
                <a:ext cx="682642" cy="475321"/>
              </a:xfrm>
              <a:prstGeom prst="arc">
                <a:avLst>
                  <a:gd name="adj1" fmla="val 17969573"/>
                  <a:gd name="adj2" fmla="val 401003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Arc 10"/>
              <p:cNvSpPr/>
              <p:nvPr/>
            </p:nvSpPr>
            <p:spPr>
              <a:xfrm rot="5134154">
                <a:off x="5334843" y="4594795"/>
                <a:ext cx="251900" cy="496202"/>
              </a:xfrm>
              <a:prstGeom prst="arc">
                <a:avLst>
                  <a:gd name="adj1" fmla="val 11695746"/>
                  <a:gd name="adj2" fmla="val 41"/>
                </a:avLst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Arc 11"/>
              <p:cNvSpPr/>
              <p:nvPr/>
            </p:nvSpPr>
            <p:spPr>
              <a:xfrm rot="5164812">
                <a:off x="4427473" y="1252597"/>
                <a:ext cx="4050990" cy="3909460"/>
              </a:xfrm>
              <a:prstGeom prst="arc">
                <a:avLst>
                  <a:gd name="adj1" fmla="val 13702919"/>
                  <a:gd name="adj2" fmla="val 1866371"/>
                </a:avLst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Arc 12"/>
              <p:cNvSpPr/>
              <p:nvPr/>
            </p:nvSpPr>
            <p:spPr>
              <a:xfrm rot="5718597">
                <a:off x="4041413" y="1003363"/>
                <a:ext cx="3928021" cy="3833154"/>
              </a:xfrm>
              <a:prstGeom prst="arc">
                <a:avLst>
                  <a:gd name="adj1" fmla="val 13652270"/>
                  <a:gd name="adj2" fmla="val 166061"/>
                </a:avLst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695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6931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59576" y="-1508859"/>
            <a:ext cx="5563315" cy="8610165"/>
            <a:chOff x="2518705" y="-1508859"/>
            <a:chExt cx="5563315" cy="8610165"/>
          </a:xfrm>
        </p:grpSpPr>
        <p:sp>
          <p:nvSpPr>
            <p:cNvPr id="3" name="Arc 2"/>
            <p:cNvSpPr/>
            <p:nvPr/>
          </p:nvSpPr>
          <p:spPr>
            <a:xfrm rot="16866565">
              <a:off x="3047104" y="651529"/>
              <a:ext cx="891931" cy="1272920"/>
            </a:xfrm>
            <a:prstGeom prst="arc">
              <a:avLst>
                <a:gd name="adj1" fmla="val 11414080"/>
                <a:gd name="adj2" fmla="val 579709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Arc 3"/>
            <p:cNvSpPr/>
            <p:nvPr/>
          </p:nvSpPr>
          <p:spPr>
            <a:xfrm rot="11665219">
              <a:off x="3068509" y="1192153"/>
              <a:ext cx="758140" cy="521827"/>
            </a:xfrm>
            <a:prstGeom prst="arc">
              <a:avLst>
                <a:gd name="adj1" fmla="val 16923928"/>
                <a:gd name="adj2" fmla="val 7064547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/>
            <p:cNvSpPr/>
            <p:nvPr/>
          </p:nvSpPr>
          <p:spPr>
            <a:xfrm rot="9334269">
              <a:off x="3051991" y="599455"/>
              <a:ext cx="1052946" cy="942205"/>
            </a:xfrm>
            <a:prstGeom prst="arc">
              <a:avLst>
                <a:gd name="adj1" fmla="val 17341959"/>
                <a:gd name="adj2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 rot="1461746">
              <a:off x="3358681" y="829035"/>
              <a:ext cx="312339" cy="674418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 rot="2264056">
              <a:off x="3262166" y="1169711"/>
              <a:ext cx="344058" cy="685052"/>
            </a:xfrm>
            <a:prstGeom prst="arc">
              <a:avLst>
                <a:gd name="adj1" fmla="val 16200000"/>
                <a:gd name="adj2" fmla="val 20288738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 rot="20100310">
              <a:off x="3692059" y="44422"/>
              <a:ext cx="1712180" cy="1729922"/>
            </a:xfrm>
            <a:prstGeom prst="arc">
              <a:avLst>
                <a:gd name="adj1" fmla="val 12404151"/>
                <a:gd name="adj2" fmla="val 158425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 rot="5058719">
              <a:off x="2099834" y="-396240"/>
              <a:ext cx="3855308" cy="2785247"/>
            </a:xfrm>
            <a:prstGeom prst="arc">
              <a:avLst>
                <a:gd name="adj1" fmla="val 16199995"/>
                <a:gd name="adj2" fmla="val 17181732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10529523">
              <a:off x="5432824" y="-608701"/>
              <a:ext cx="1320188" cy="3549890"/>
            </a:xfrm>
            <a:prstGeom prst="arc">
              <a:avLst>
                <a:gd name="adj1" fmla="val 19369201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rot="10205160">
              <a:off x="5491898" y="-1508859"/>
              <a:ext cx="1898109" cy="6230465"/>
            </a:xfrm>
            <a:prstGeom prst="arc">
              <a:avLst>
                <a:gd name="adj1" fmla="val 18270982"/>
                <a:gd name="adj2" fmla="val 30499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/>
            <p:cNvSpPr/>
            <p:nvPr/>
          </p:nvSpPr>
          <p:spPr>
            <a:xfrm rot="1568484">
              <a:off x="2668709" y="1453353"/>
              <a:ext cx="964149" cy="2319073"/>
            </a:xfrm>
            <a:prstGeom prst="arc">
              <a:avLst>
                <a:gd name="adj1" fmla="val 15917015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 rot="12271002">
              <a:off x="3531972" y="2079464"/>
              <a:ext cx="1441327" cy="2029163"/>
            </a:xfrm>
            <a:prstGeom prst="arc">
              <a:avLst>
                <a:gd name="adj1" fmla="val 17296065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9444874">
              <a:off x="3479700" y="1708024"/>
              <a:ext cx="2438400" cy="3209675"/>
            </a:xfrm>
            <a:prstGeom prst="arc">
              <a:avLst>
                <a:gd name="adj1" fmla="val 19950622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/>
          </p:nvSpPr>
          <p:spPr>
            <a:xfrm rot="1404042">
              <a:off x="2518705" y="4040675"/>
              <a:ext cx="1496291" cy="1813143"/>
            </a:xfrm>
            <a:prstGeom prst="arc">
              <a:avLst>
                <a:gd name="adj1" fmla="val 17297565"/>
                <a:gd name="adj2" fmla="val 1637398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798883" y="2993715"/>
              <a:ext cx="368927" cy="936802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Arc 16"/>
            <p:cNvSpPr/>
            <p:nvPr/>
          </p:nvSpPr>
          <p:spPr>
            <a:xfrm rot="9481766">
              <a:off x="6117199" y="2882479"/>
              <a:ext cx="871653" cy="1634385"/>
            </a:xfrm>
            <a:prstGeom prst="arc">
              <a:avLst>
                <a:gd name="adj1" fmla="val 1633463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 rot="4951100">
              <a:off x="3035262" y="4225292"/>
              <a:ext cx="1330037" cy="1312156"/>
            </a:xfrm>
            <a:prstGeom prst="arc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/>
            <p:cNvSpPr/>
            <p:nvPr/>
          </p:nvSpPr>
          <p:spPr>
            <a:xfrm rot="9200860">
              <a:off x="5250905" y="1628445"/>
              <a:ext cx="1662383" cy="3049135"/>
            </a:xfrm>
            <a:prstGeom prst="arc">
              <a:avLst>
                <a:gd name="adj1" fmla="val 16102852"/>
                <a:gd name="adj2" fmla="val 564584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rot="593682">
              <a:off x="3299231" y="4581845"/>
              <a:ext cx="1192065" cy="2519461"/>
            </a:xfrm>
            <a:prstGeom prst="arc">
              <a:avLst>
                <a:gd name="adj1" fmla="val 16009266"/>
                <a:gd name="adj2" fmla="val 20359536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 rot="10800000">
              <a:off x="5946133" y="3052572"/>
              <a:ext cx="2135887" cy="3328023"/>
            </a:xfrm>
            <a:prstGeom prst="arc">
              <a:avLst>
                <a:gd name="adj1" fmla="val 17983558"/>
                <a:gd name="adj2" fmla="val 1230277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5702602">
              <a:off x="3252086" y="5555830"/>
              <a:ext cx="1935066" cy="586147"/>
            </a:xfrm>
            <a:prstGeom prst="arc">
              <a:avLst>
                <a:gd name="adj1" fmla="val 14262563"/>
                <a:gd name="adj2" fmla="val 20477742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8568444">
              <a:off x="6202984" y="4691943"/>
              <a:ext cx="1304360" cy="1778307"/>
            </a:xfrm>
            <a:prstGeom prst="arc">
              <a:avLst>
                <a:gd name="adj1" fmla="val 17590493"/>
                <a:gd name="adj2" fmla="val 71259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0800000">
              <a:off x="5935145" y="5929588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0800000">
              <a:off x="5008464" y="6041508"/>
              <a:ext cx="187989" cy="763858"/>
            </a:xfrm>
            <a:prstGeom prst="arc">
              <a:avLst>
                <a:gd name="adj1" fmla="val 1118814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1207877">
              <a:off x="4800641" y="5939239"/>
              <a:ext cx="213932" cy="856476"/>
            </a:xfrm>
            <a:prstGeom prst="arc">
              <a:avLst>
                <a:gd name="adj1" fmla="val 1118814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2617865">
              <a:off x="4424765" y="5983893"/>
              <a:ext cx="343698" cy="845127"/>
            </a:xfrm>
            <a:prstGeom prst="arc">
              <a:avLst>
                <a:gd name="adj1" fmla="val 8437680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5662381">
              <a:off x="6742932" y="6091578"/>
              <a:ext cx="305141" cy="878867"/>
            </a:xfrm>
            <a:prstGeom prst="arc">
              <a:avLst>
                <a:gd name="adj1" fmla="val 11188143"/>
                <a:gd name="adj2" fmla="val 1942647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 rot="10800000">
              <a:off x="5755516" y="5942371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c 29"/>
            <p:cNvSpPr/>
            <p:nvPr/>
          </p:nvSpPr>
          <p:spPr>
            <a:xfrm rot="10800000">
              <a:off x="5574260" y="5942370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/>
            <p:cNvSpPr/>
            <p:nvPr/>
          </p:nvSpPr>
          <p:spPr>
            <a:xfrm rot="10800000">
              <a:off x="5409531" y="5944913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c 31"/>
            <p:cNvSpPr/>
            <p:nvPr/>
          </p:nvSpPr>
          <p:spPr>
            <a:xfrm rot="10800000">
              <a:off x="5213152" y="5944913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 rot="7439665">
              <a:off x="6634588" y="6008116"/>
              <a:ext cx="1792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c 33"/>
            <p:cNvSpPr/>
            <p:nvPr/>
          </p:nvSpPr>
          <p:spPr>
            <a:xfrm rot="9510824">
              <a:off x="6470440" y="5959309"/>
              <a:ext cx="175679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/>
            <p:cNvSpPr/>
            <p:nvPr/>
          </p:nvSpPr>
          <p:spPr>
            <a:xfrm rot="10800000">
              <a:off x="6295707" y="5898904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/>
            <p:cNvSpPr/>
            <p:nvPr/>
          </p:nvSpPr>
          <p:spPr>
            <a:xfrm rot="10800000">
              <a:off x="6114604" y="5929589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 rot="12613840">
              <a:off x="4461044" y="5966253"/>
              <a:ext cx="197764" cy="826254"/>
            </a:xfrm>
            <a:prstGeom prst="arc">
              <a:avLst>
                <a:gd name="adj1" fmla="val 9326284"/>
                <a:gd name="adj2" fmla="val 1966343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009190" y="277692"/>
              <a:ext cx="393081" cy="40909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029116" y="318087"/>
              <a:ext cx="323855" cy="332531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lock Arc 39"/>
            <p:cNvSpPr/>
            <p:nvPr/>
          </p:nvSpPr>
          <p:spPr>
            <a:xfrm rot="9251918">
              <a:off x="3606340" y="435322"/>
              <a:ext cx="1893964" cy="1616506"/>
            </a:xfrm>
            <a:prstGeom prst="blockArc">
              <a:avLst>
                <a:gd name="adj1" fmla="val 12417020"/>
                <a:gd name="adj2" fmla="val 21110860"/>
                <a:gd name="adj3" fmla="val 416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Trapezoid 40"/>
            <p:cNvSpPr/>
            <p:nvPr/>
          </p:nvSpPr>
          <p:spPr>
            <a:xfrm rot="4837823">
              <a:off x="5142916" y="1636040"/>
              <a:ext cx="372833" cy="5379714"/>
            </a:xfrm>
            <a:prstGeom prst="trapezoid">
              <a:avLst>
                <a:gd name="adj" fmla="val 36503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Block Arc 41"/>
            <p:cNvSpPr/>
            <p:nvPr/>
          </p:nvSpPr>
          <p:spPr>
            <a:xfrm>
              <a:off x="4161729" y="4267953"/>
              <a:ext cx="670895" cy="929432"/>
            </a:xfrm>
            <a:prstGeom prst="blockArc">
              <a:avLst>
                <a:gd name="adj1" fmla="val 10800000"/>
                <a:gd name="adj2" fmla="val 17736414"/>
                <a:gd name="adj3" fmla="val 649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Block Arc 42"/>
            <p:cNvSpPr/>
            <p:nvPr/>
          </p:nvSpPr>
          <p:spPr>
            <a:xfrm>
              <a:off x="4147076" y="4346913"/>
              <a:ext cx="438280" cy="596084"/>
            </a:xfrm>
            <a:prstGeom prst="blockArc">
              <a:avLst>
                <a:gd name="adj1" fmla="val 13124341"/>
                <a:gd name="adj2" fmla="val 941879"/>
                <a:gd name="adj3" fmla="val 1388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Block Arc 43"/>
            <p:cNvSpPr/>
            <p:nvPr/>
          </p:nvSpPr>
          <p:spPr>
            <a:xfrm rot="21175832">
              <a:off x="5070032" y="4147608"/>
              <a:ext cx="374073" cy="746970"/>
            </a:xfrm>
            <a:prstGeom prst="blockArc">
              <a:avLst>
                <a:gd name="adj1" fmla="val 14427307"/>
                <a:gd name="adj2" fmla="val 21248627"/>
                <a:gd name="adj3" fmla="val 137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Block Arc 44"/>
            <p:cNvSpPr/>
            <p:nvPr/>
          </p:nvSpPr>
          <p:spPr>
            <a:xfrm>
              <a:off x="5181073" y="4198363"/>
              <a:ext cx="357321" cy="626873"/>
            </a:xfrm>
            <a:prstGeom prst="blockArc">
              <a:avLst>
                <a:gd name="adj1" fmla="val 10800000"/>
                <a:gd name="adj2" fmla="val 15250044"/>
                <a:gd name="adj3" fmla="val 1372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56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680361" y="-2551898"/>
            <a:ext cx="11753626" cy="7587225"/>
            <a:chOff x="680361" y="-2551898"/>
            <a:chExt cx="11753626" cy="7587225"/>
          </a:xfrm>
        </p:grpSpPr>
        <p:sp>
          <p:nvSpPr>
            <p:cNvPr id="2" name="Arc 1"/>
            <p:cNvSpPr/>
            <p:nvPr/>
          </p:nvSpPr>
          <p:spPr>
            <a:xfrm>
              <a:off x="715248" y="975865"/>
              <a:ext cx="7443938" cy="2168497"/>
            </a:xfrm>
            <a:prstGeom prst="arc">
              <a:avLst>
                <a:gd name="adj1" fmla="val 780623"/>
                <a:gd name="adj2" fmla="val 20863779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Arc 2"/>
            <p:cNvSpPr/>
            <p:nvPr/>
          </p:nvSpPr>
          <p:spPr>
            <a:xfrm rot="9399354">
              <a:off x="6050508" y="-2551898"/>
              <a:ext cx="6383479" cy="3775294"/>
            </a:xfrm>
            <a:prstGeom prst="arc">
              <a:avLst>
                <a:gd name="adj1" fmla="val 14706644"/>
                <a:gd name="adj2" fmla="val 20271036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Arc 3"/>
            <p:cNvSpPr/>
            <p:nvPr/>
          </p:nvSpPr>
          <p:spPr>
            <a:xfrm rot="5400000">
              <a:off x="7454379" y="-1124324"/>
              <a:ext cx="2761798" cy="3765901"/>
            </a:xfrm>
            <a:prstGeom prst="arc">
              <a:avLst>
                <a:gd name="adj1" fmla="val 16056447"/>
                <a:gd name="adj2" fmla="val 20156923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/>
            <p:cNvSpPr/>
            <p:nvPr/>
          </p:nvSpPr>
          <p:spPr>
            <a:xfrm rot="21065069">
              <a:off x="7493151" y="2047132"/>
              <a:ext cx="3151426" cy="2723239"/>
            </a:xfrm>
            <a:prstGeom prst="arc">
              <a:avLst>
                <a:gd name="adj1" fmla="val 17660310"/>
                <a:gd name="adj2" fmla="val 210613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 rot="21230288">
              <a:off x="5164074" y="2657390"/>
              <a:ext cx="5599274" cy="2377937"/>
            </a:xfrm>
            <a:prstGeom prst="arc">
              <a:avLst>
                <a:gd name="adj1" fmla="val 14782628"/>
                <a:gd name="adj2" fmla="val 21253617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 rot="2574374">
              <a:off x="6210997" y="1309799"/>
              <a:ext cx="1561560" cy="1450560"/>
            </a:xfrm>
            <a:prstGeom prst="arc">
              <a:avLst>
                <a:gd name="adj1" fmla="val 15732046"/>
                <a:gd name="adj2" fmla="val 1542765"/>
              </a:avLst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3287827" y="2034894"/>
              <a:ext cx="4334239" cy="1"/>
            </a:xfrm>
            <a:prstGeom prst="line">
              <a:avLst/>
            </a:prstGeom>
            <a:ln w="571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 rot="5006245">
              <a:off x="620657" y="471180"/>
              <a:ext cx="2571580" cy="2144548"/>
            </a:xfrm>
            <a:prstGeom prst="arc">
              <a:avLst>
                <a:gd name="adj1" fmla="val 16004970"/>
                <a:gd name="adj2" fmla="val 925329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5150066">
              <a:off x="919137" y="520639"/>
              <a:ext cx="2453065" cy="2249297"/>
            </a:xfrm>
            <a:prstGeom prst="arc">
              <a:avLst>
                <a:gd name="adj1" fmla="val 16179914"/>
                <a:gd name="adj2" fmla="val 925329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541303" y="1445310"/>
              <a:ext cx="443346" cy="40178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541302" y="1475285"/>
              <a:ext cx="365437" cy="34409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 rot="6035093">
              <a:off x="843423" y="1777874"/>
              <a:ext cx="394171" cy="532394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622935">
              <a:off x="680361" y="1816256"/>
              <a:ext cx="172406" cy="35746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3471373" y="85957"/>
              <a:ext cx="1981200" cy="914400"/>
            </a:xfrm>
            <a:prstGeom prst="triangle">
              <a:avLst>
                <a:gd name="adj" fmla="val 32400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 rot="20965161" flipV="1">
              <a:off x="5611057" y="2958784"/>
              <a:ext cx="1575774" cy="395826"/>
            </a:xfrm>
            <a:prstGeom prst="triangle">
              <a:avLst>
                <a:gd name="adj" fmla="val 78683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 rot="775004" flipV="1">
              <a:off x="2853785" y="2944566"/>
              <a:ext cx="1061066" cy="296694"/>
            </a:xfrm>
            <a:prstGeom prst="triangle">
              <a:avLst>
                <a:gd name="adj" fmla="val 68392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134709" y="4364829"/>
            <a:ext cx="5687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99452" y="5214101"/>
            <a:ext cx="7786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2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59576" y="-1508859"/>
            <a:ext cx="5563315" cy="8610165"/>
            <a:chOff x="2518705" y="-1508859"/>
            <a:chExt cx="5563315" cy="8610165"/>
          </a:xfrm>
        </p:grpSpPr>
        <p:sp>
          <p:nvSpPr>
            <p:cNvPr id="3" name="Arc 2"/>
            <p:cNvSpPr/>
            <p:nvPr/>
          </p:nvSpPr>
          <p:spPr>
            <a:xfrm rot="16866565">
              <a:off x="3047104" y="651529"/>
              <a:ext cx="891931" cy="1272920"/>
            </a:xfrm>
            <a:prstGeom prst="arc">
              <a:avLst>
                <a:gd name="adj1" fmla="val 11414080"/>
                <a:gd name="adj2" fmla="val 579709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Arc 3"/>
            <p:cNvSpPr/>
            <p:nvPr/>
          </p:nvSpPr>
          <p:spPr>
            <a:xfrm rot="11665219">
              <a:off x="3068509" y="1192153"/>
              <a:ext cx="758140" cy="521827"/>
            </a:xfrm>
            <a:prstGeom prst="arc">
              <a:avLst>
                <a:gd name="adj1" fmla="val 16923928"/>
                <a:gd name="adj2" fmla="val 7064547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/>
            <p:cNvSpPr/>
            <p:nvPr/>
          </p:nvSpPr>
          <p:spPr>
            <a:xfrm rot="9334269">
              <a:off x="3051991" y="599455"/>
              <a:ext cx="1052946" cy="942205"/>
            </a:xfrm>
            <a:prstGeom prst="arc">
              <a:avLst>
                <a:gd name="adj1" fmla="val 17341959"/>
                <a:gd name="adj2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 rot="1461746">
              <a:off x="3358681" y="829035"/>
              <a:ext cx="312339" cy="674418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 rot="2264056">
              <a:off x="3262166" y="1169711"/>
              <a:ext cx="344058" cy="685052"/>
            </a:xfrm>
            <a:prstGeom prst="arc">
              <a:avLst>
                <a:gd name="adj1" fmla="val 16200000"/>
                <a:gd name="adj2" fmla="val 20288738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 rot="20100310">
              <a:off x="3692059" y="44422"/>
              <a:ext cx="1712180" cy="1729922"/>
            </a:xfrm>
            <a:prstGeom prst="arc">
              <a:avLst>
                <a:gd name="adj1" fmla="val 12404151"/>
                <a:gd name="adj2" fmla="val 158425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 rot="5058719">
              <a:off x="2099834" y="-396240"/>
              <a:ext cx="3855308" cy="2785247"/>
            </a:xfrm>
            <a:prstGeom prst="arc">
              <a:avLst>
                <a:gd name="adj1" fmla="val 16199995"/>
                <a:gd name="adj2" fmla="val 17181732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10529523">
              <a:off x="5432824" y="-608701"/>
              <a:ext cx="1320188" cy="3549890"/>
            </a:xfrm>
            <a:prstGeom prst="arc">
              <a:avLst>
                <a:gd name="adj1" fmla="val 19369201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rot="10205160">
              <a:off x="5491898" y="-1508859"/>
              <a:ext cx="1898109" cy="6230465"/>
            </a:xfrm>
            <a:prstGeom prst="arc">
              <a:avLst>
                <a:gd name="adj1" fmla="val 18270982"/>
                <a:gd name="adj2" fmla="val 30499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/>
            <p:cNvSpPr/>
            <p:nvPr/>
          </p:nvSpPr>
          <p:spPr>
            <a:xfrm rot="1568484">
              <a:off x="2668709" y="1453353"/>
              <a:ext cx="964149" cy="2319073"/>
            </a:xfrm>
            <a:prstGeom prst="arc">
              <a:avLst>
                <a:gd name="adj1" fmla="val 15917015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 rot="12271002">
              <a:off x="3531972" y="2079464"/>
              <a:ext cx="1441327" cy="2029163"/>
            </a:xfrm>
            <a:prstGeom prst="arc">
              <a:avLst>
                <a:gd name="adj1" fmla="val 17296065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9444874">
              <a:off x="3479700" y="1708024"/>
              <a:ext cx="2438400" cy="3209675"/>
            </a:xfrm>
            <a:prstGeom prst="arc">
              <a:avLst>
                <a:gd name="adj1" fmla="val 19950622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/>
          </p:nvSpPr>
          <p:spPr>
            <a:xfrm rot="1404042">
              <a:off x="2518705" y="4040675"/>
              <a:ext cx="1496291" cy="1813143"/>
            </a:xfrm>
            <a:prstGeom prst="arc">
              <a:avLst>
                <a:gd name="adj1" fmla="val 17297565"/>
                <a:gd name="adj2" fmla="val 1637398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798883" y="2993715"/>
              <a:ext cx="368927" cy="936802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Arc 16"/>
            <p:cNvSpPr/>
            <p:nvPr/>
          </p:nvSpPr>
          <p:spPr>
            <a:xfrm rot="9481766">
              <a:off x="6117199" y="2882479"/>
              <a:ext cx="871653" cy="1634385"/>
            </a:xfrm>
            <a:prstGeom prst="arc">
              <a:avLst>
                <a:gd name="adj1" fmla="val 1633463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 rot="4951100">
              <a:off x="3035262" y="4225292"/>
              <a:ext cx="1330037" cy="1312156"/>
            </a:xfrm>
            <a:prstGeom prst="arc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/>
            <p:cNvSpPr/>
            <p:nvPr/>
          </p:nvSpPr>
          <p:spPr>
            <a:xfrm rot="9200860">
              <a:off x="5250905" y="1628445"/>
              <a:ext cx="1662383" cy="3049135"/>
            </a:xfrm>
            <a:prstGeom prst="arc">
              <a:avLst>
                <a:gd name="adj1" fmla="val 16102852"/>
                <a:gd name="adj2" fmla="val 564584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rot="593682">
              <a:off x="3299231" y="4581845"/>
              <a:ext cx="1192065" cy="2519461"/>
            </a:xfrm>
            <a:prstGeom prst="arc">
              <a:avLst>
                <a:gd name="adj1" fmla="val 16009266"/>
                <a:gd name="adj2" fmla="val 20359536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 rot="10800000">
              <a:off x="5946133" y="3052572"/>
              <a:ext cx="2135887" cy="3328023"/>
            </a:xfrm>
            <a:prstGeom prst="arc">
              <a:avLst>
                <a:gd name="adj1" fmla="val 17983558"/>
                <a:gd name="adj2" fmla="val 1230277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5702602">
              <a:off x="3252086" y="5555830"/>
              <a:ext cx="1935066" cy="586147"/>
            </a:xfrm>
            <a:prstGeom prst="arc">
              <a:avLst>
                <a:gd name="adj1" fmla="val 14262563"/>
                <a:gd name="adj2" fmla="val 20477742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8568444">
              <a:off x="6202984" y="4691943"/>
              <a:ext cx="1304360" cy="1778307"/>
            </a:xfrm>
            <a:prstGeom prst="arc">
              <a:avLst>
                <a:gd name="adj1" fmla="val 17590493"/>
                <a:gd name="adj2" fmla="val 71259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0800000">
              <a:off x="5935145" y="5929588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0800000">
              <a:off x="5008464" y="6041508"/>
              <a:ext cx="187989" cy="763858"/>
            </a:xfrm>
            <a:prstGeom prst="arc">
              <a:avLst>
                <a:gd name="adj1" fmla="val 1118814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1207877">
              <a:off x="4800641" y="5939239"/>
              <a:ext cx="213932" cy="856476"/>
            </a:xfrm>
            <a:prstGeom prst="arc">
              <a:avLst>
                <a:gd name="adj1" fmla="val 1118814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2617865">
              <a:off x="4424765" y="5983893"/>
              <a:ext cx="343698" cy="845127"/>
            </a:xfrm>
            <a:prstGeom prst="arc">
              <a:avLst>
                <a:gd name="adj1" fmla="val 8437680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5662381">
              <a:off x="6742932" y="6091578"/>
              <a:ext cx="305141" cy="878867"/>
            </a:xfrm>
            <a:prstGeom prst="arc">
              <a:avLst>
                <a:gd name="adj1" fmla="val 11188143"/>
                <a:gd name="adj2" fmla="val 1942647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 rot="10800000">
              <a:off x="5755516" y="5942371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c 29"/>
            <p:cNvSpPr/>
            <p:nvPr/>
          </p:nvSpPr>
          <p:spPr>
            <a:xfrm rot="10800000">
              <a:off x="5574260" y="5942370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/>
            <p:cNvSpPr/>
            <p:nvPr/>
          </p:nvSpPr>
          <p:spPr>
            <a:xfrm rot="10800000">
              <a:off x="5409531" y="5944913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c 31"/>
            <p:cNvSpPr/>
            <p:nvPr/>
          </p:nvSpPr>
          <p:spPr>
            <a:xfrm rot="10800000">
              <a:off x="5213152" y="5944913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 rot="7439665">
              <a:off x="6634588" y="6008116"/>
              <a:ext cx="1792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c 33"/>
            <p:cNvSpPr/>
            <p:nvPr/>
          </p:nvSpPr>
          <p:spPr>
            <a:xfrm rot="9510824">
              <a:off x="6470440" y="5959309"/>
              <a:ext cx="175679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/>
            <p:cNvSpPr/>
            <p:nvPr/>
          </p:nvSpPr>
          <p:spPr>
            <a:xfrm rot="10800000">
              <a:off x="6295707" y="5898904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/>
            <p:cNvSpPr/>
            <p:nvPr/>
          </p:nvSpPr>
          <p:spPr>
            <a:xfrm rot="10800000">
              <a:off x="6114604" y="5929589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 rot="12613840">
              <a:off x="4461044" y="5966253"/>
              <a:ext cx="197764" cy="826254"/>
            </a:xfrm>
            <a:prstGeom prst="arc">
              <a:avLst>
                <a:gd name="adj1" fmla="val 9326284"/>
                <a:gd name="adj2" fmla="val 1966343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009190" y="277692"/>
              <a:ext cx="393081" cy="40909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029116" y="318087"/>
              <a:ext cx="323855" cy="332531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lock Arc 39"/>
            <p:cNvSpPr/>
            <p:nvPr/>
          </p:nvSpPr>
          <p:spPr>
            <a:xfrm rot="9251918">
              <a:off x="3606340" y="435322"/>
              <a:ext cx="1893964" cy="1616506"/>
            </a:xfrm>
            <a:prstGeom prst="blockArc">
              <a:avLst>
                <a:gd name="adj1" fmla="val 12417020"/>
                <a:gd name="adj2" fmla="val 21110860"/>
                <a:gd name="adj3" fmla="val 416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Trapezoid 40"/>
            <p:cNvSpPr/>
            <p:nvPr/>
          </p:nvSpPr>
          <p:spPr>
            <a:xfrm rot="4837823">
              <a:off x="5142916" y="1636040"/>
              <a:ext cx="372833" cy="5379714"/>
            </a:xfrm>
            <a:prstGeom prst="trapezoid">
              <a:avLst>
                <a:gd name="adj" fmla="val 36503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Block Arc 41"/>
            <p:cNvSpPr/>
            <p:nvPr/>
          </p:nvSpPr>
          <p:spPr>
            <a:xfrm>
              <a:off x="4161729" y="4267953"/>
              <a:ext cx="670895" cy="929432"/>
            </a:xfrm>
            <a:prstGeom prst="blockArc">
              <a:avLst>
                <a:gd name="adj1" fmla="val 10800000"/>
                <a:gd name="adj2" fmla="val 17736414"/>
                <a:gd name="adj3" fmla="val 649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Block Arc 42"/>
            <p:cNvSpPr/>
            <p:nvPr/>
          </p:nvSpPr>
          <p:spPr>
            <a:xfrm>
              <a:off x="4147076" y="4346913"/>
              <a:ext cx="438280" cy="596084"/>
            </a:xfrm>
            <a:prstGeom prst="blockArc">
              <a:avLst>
                <a:gd name="adj1" fmla="val 13124341"/>
                <a:gd name="adj2" fmla="val 941879"/>
                <a:gd name="adj3" fmla="val 1388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Block Arc 43"/>
            <p:cNvSpPr/>
            <p:nvPr/>
          </p:nvSpPr>
          <p:spPr>
            <a:xfrm rot="21175832">
              <a:off x="5070032" y="4147608"/>
              <a:ext cx="374073" cy="746970"/>
            </a:xfrm>
            <a:prstGeom prst="blockArc">
              <a:avLst>
                <a:gd name="adj1" fmla="val 14427307"/>
                <a:gd name="adj2" fmla="val 21248627"/>
                <a:gd name="adj3" fmla="val 137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Block Arc 44"/>
            <p:cNvSpPr/>
            <p:nvPr/>
          </p:nvSpPr>
          <p:spPr>
            <a:xfrm>
              <a:off x="5181073" y="4198363"/>
              <a:ext cx="357321" cy="626873"/>
            </a:xfrm>
            <a:prstGeom prst="blockArc">
              <a:avLst>
                <a:gd name="adj1" fmla="val 10800000"/>
                <a:gd name="adj2" fmla="val 15250044"/>
                <a:gd name="adj3" fmla="val 1372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601816" y="1120514"/>
            <a:ext cx="23120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835923" y="1414072"/>
            <a:ext cx="33381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53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 rot="16866565">
            <a:off x="3047104" y="651529"/>
            <a:ext cx="891931" cy="1272920"/>
          </a:xfrm>
          <a:prstGeom prst="arc">
            <a:avLst>
              <a:gd name="adj1" fmla="val 11414080"/>
              <a:gd name="adj2" fmla="val 57970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 rot="11665219">
            <a:off x="3068509" y="1192153"/>
            <a:ext cx="758140" cy="521827"/>
          </a:xfrm>
          <a:prstGeom prst="arc">
            <a:avLst>
              <a:gd name="adj1" fmla="val 16923928"/>
              <a:gd name="adj2" fmla="val 706454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9334269">
            <a:off x="3051991" y="599455"/>
            <a:ext cx="1052946" cy="942205"/>
          </a:xfrm>
          <a:prstGeom prst="arc">
            <a:avLst>
              <a:gd name="adj1" fmla="val 17341959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1461746">
            <a:off x="3344826" y="829035"/>
            <a:ext cx="312339" cy="674418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2264056">
            <a:off x="3234456" y="1169711"/>
            <a:ext cx="344058" cy="685052"/>
          </a:xfrm>
          <a:prstGeom prst="arc">
            <a:avLst>
              <a:gd name="adj1" fmla="val 16200000"/>
              <a:gd name="adj2" fmla="val 2028873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20100310">
            <a:off x="3692059" y="44422"/>
            <a:ext cx="1712180" cy="1729922"/>
          </a:xfrm>
          <a:prstGeom prst="arc">
            <a:avLst>
              <a:gd name="adj1" fmla="val 12404151"/>
              <a:gd name="adj2" fmla="val 158425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5058719">
            <a:off x="2099834" y="-396240"/>
            <a:ext cx="3855308" cy="2785247"/>
          </a:xfrm>
          <a:prstGeom prst="arc">
            <a:avLst>
              <a:gd name="adj1" fmla="val 16199995"/>
              <a:gd name="adj2" fmla="val 1718173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0529523">
            <a:off x="5432824" y="-608701"/>
            <a:ext cx="1320188" cy="3549890"/>
          </a:xfrm>
          <a:prstGeom prst="arc">
            <a:avLst>
              <a:gd name="adj1" fmla="val 19369201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0205160">
            <a:off x="5491898" y="-1508859"/>
            <a:ext cx="1898109" cy="6230465"/>
          </a:xfrm>
          <a:prstGeom prst="arc">
            <a:avLst>
              <a:gd name="adj1" fmla="val 18270982"/>
              <a:gd name="adj2" fmla="val 30499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568484">
            <a:off x="2668709" y="1453353"/>
            <a:ext cx="964149" cy="2319073"/>
          </a:xfrm>
          <a:prstGeom prst="arc">
            <a:avLst>
              <a:gd name="adj1" fmla="val 1591701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12271002">
            <a:off x="3531972" y="2079464"/>
            <a:ext cx="1441327" cy="2029163"/>
          </a:xfrm>
          <a:prstGeom prst="arc">
            <a:avLst>
              <a:gd name="adj1" fmla="val 1729606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9444874">
            <a:off x="3479700" y="1708024"/>
            <a:ext cx="2438400" cy="3209675"/>
          </a:xfrm>
          <a:prstGeom prst="arc">
            <a:avLst>
              <a:gd name="adj1" fmla="val 19950622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404042">
            <a:off x="2518705" y="4040675"/>
            <a:ext cx="1496291" cy="1813143"/>
          </a:xfrm>
          <a:prstGeom prst="arc">
            <a:avLst>
              <a:gd name="adj1" fmla="val 17297565"/>
              <a:gd name="adj2" fmla="val 163739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98883" y="2993715"/>
            <a:ext cx="368927" cy="9368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9481766">
            <a:off x="6117199" y="2882479"/>
            <a:ext cx="871653" cy="1634385"/>
          </a:xfrm>
          <a:prstGeom prst="arc">
            <a:avLst>
              <a:gd name="adj1" fmla="val 16334633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4951100">
            <a:off x="3035262" y="4225292"/>
            <a:ext cx="1330037" cy="1312156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9200860">
            <a:off x="5250905" y="1628445"/>
            <a:ext cx="1662383" cy="3049135"/>
          </a:xfrm>
          <a:prstGeom prst="arc">
            <a:avLst>
              <a:gd name="adj1" fmla="val 16102852"/>
              <a:gd name="adj2" fmla="val 564584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593682">
            <a:off x="3299231" y="4581845"/>
            <a:ext cx="1192065" cy="2519461"/>
          </a:xfrm>
          <a:prstGeom prst="arc">
            <a:avLst>
              <a:gd name="adj1" fmla="val 16009266"/>
              <a:gd name="adj2" fmla="val 2035953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0800000">
            <a:off x="5946133" y="3052572"/>
            <a:ext cx="2135887" cy="3328023"/>
          </a:xfrm>
          <a:prstGeom prst="arc">
            <a:avLst>
              <a:gd name="adj1" fmla="val 17983558"/>
              <a:gd name="adj2" fmla="val 123027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5702602">
            <a:off x="3252086" y="5555830"/>
            <a:ext cx="1935066" cy="586147"/>
          </a:xfrm>
          <a:prstGeom prst="arc">
            <a:avLst>
              <a:gd name="adj1" fmla="val 14262563"/>
              <a:gd name="adj2" fmla="val 2047774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8568444">
            <a:off x="6202984" y="4691943"/>
            <a:ext cx="1304360" cy="1778307"/>
          </a:xfrm>
          <a:prstGeom prst="arc">
            <a:avLst>
              <a:gd name="adj1" fmla="val 17590493"/>
              <a:gd name="adj2" fmla="val 71259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10800000">
            <a:off x="5935145" y="5929588"/>
            <a:ext cx="174136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10800000">
            <a:off x="5008464" y="6041508"/>
            <a:ext cx="187989" cy="763858"/>
          </a:xfrm>
          <a:prstGeom prst="arc">
            <a:avLst>
              <a:gd name="adj1" fmla="val 11188143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1207877">
            <a:off x="4800641" y="5939239"/>
            <a:ext cx="213932" cy="856476"/>
          </a:xfrm>
          <a:prstGeom prst="arc">
            <a:avLst>
              <a:gd name="adj1" fmla="val 11188143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2617865">
            <a:off x="4424765" y="5983893"/>
            <a:ext cx="343698" cy="845127"/>
          </a:xfrm>
          <a:prstGeom prst="arc">
            <a:avLst>
              <a:gd name="adj1" fmla="val 843768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662381">
            <a:off x="6742932" y="6091578"/>
            <a:ext cx="305141" cy="878867"/>
          </a:xfrm>
          <a:prstGeom prst="arc">
            <a:avLst>
              <a:gd name="adj1" fmla="val 11188143"/>
              <a:gd name="adj2" fmla="val 1942647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10800000">
            <a:off x="5755516" y="5942371"/>
            <a:ext cx="174136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0800000">
            <a:off x="5574260" y="5942370"/>
            <a:ext cx="174136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0800000">
            <a:off x="5409531" y="5944913"/>
            <a:ext cx="174136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 rot="10800000">
            <a:off x="5213152" y="5944913"/>
            <a:ext cx="174136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 rot="7439665">
            <a:off x="6634588" y="6008116"/>
            <a:ext cx="179236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rot="9510824">
            <a:off x="6470440" y="5959309"/>
            <a:ext cx="175679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rot="10800000">
            <a:off x="6295707" y="5898904"/>
            <a:ext cx="174136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 rot="10800000">
            <a:off x="6114604" y="5929589"/>
            <a:ext cx="174136" cy="845127"/>
          </a:xfrm>
          <a:prstGeom prst="arc">
            <a:avLst>
              <a:gd name="adj1" fmla="val 9326284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12613840">
            <a:off x="4461044" y="5966253"/>
            <a:ext cx="197764" cy="826254"/>
          </a:xfrm>
          <a:prstGeom prst="arc">
            <a:avLst>
              <a:gd name="adj1" fmla="val 9326284"/>
              <a:gd name="adj2" fmla="val 1966343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009190" y="277692"/>
            <a:ext cx="393081" cy="4090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042971" y="318087"/>
            <a:ext cx="323855" cy="332531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Block Arc 38"/>
          <p:cNvSpPr/>
          <p:nvPr/>
        </p:nvSpPr>
        <p:spPr>
          <a:xfrm rot="9251918">
            <a:off x="3592485" y="435322"/>
            <a:ext cx="1893964" cy="1616506"/>
          </a:xfrm>
          <a:prstGeom prst="blockArc">
            <a:avLst>
              <a:gd name="adj1" fmla="val 12417020"/>
              <a:gd name="adj2" fmla="val 21110860"/>
              <a:gd name="adj3" fmla="val 416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rapezoid 39"/>
          <p:cNvSpPr/>
          <p:nvPr/>
        </p:nvSpPr>
        <p:spPr>
          <a:xfrm rot="4637953">
            <a:off x="5142916" y="1608330"/>
            <a:ext cx="372833" cy="5379714"/>
          </a:xfrm>
          <a:prstGeom prst="trapezoid">
            <a:avLst>
              <a:gd name="adj" fmla="val 36503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Block Arc 40"/>
          <p:cNvSpPr/>
          <p:nvPr/>
        </p:nvSpPr>
        <p:spPr>
          <a:xfrm>
            <a:off x="4161729" y="4267953"/>
            <a:ext cx="670895" cy="929432"/>
          </a:xfrm>
          <a:prstGeom prst="blockArc">
            <a:avLst>
              <a:gd name="adj1" fmla="val 10800000"/>
              <a:gd name="adj2" fmla="val 17736414"/>
              <a:gd name="adj3" fmla="val 6490"/>
            </a:avLst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Block Arc 41"/>
          <p:cNvSpPr/>
          <p:nvPr/>
        </p:nvSpPr>
        <p:spPr>
          <a:xfrm>
            <a:off x="4147076" y="4346913"/>
            <a:ext cx="438280" cy="596084"/>
          </a:xfrm>
          <a:prstGeom prst="blockArc">
            <a:avLst>
              <a:gd name="adj1" fmla="val 13124341"/>
              <a:gd name="adj2" fmla="val 941879"/>
              <a:gd name="adj3" fmla="val 13880"/>
            </a:avLst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Block Arc 42"/>
          <p:cNvSpPr/>
          <p:nvPr/>
        </p:nvSpPr>
        <p:spPr>
          <a:xfrm rot="21175832">
            <a:off x="5070032" y="4147608"/>
            <a:ext cx="374073" cy="746970"/>
          </a:xfrm>
          <a:prstGeom prst="blockArc">
            <a:avLst>
              <a:gd name="adj1" fmla="val 14427307"/>
              <a:gd name="adj2" fmla="val 21248627"/>
              <a:gd name="adj3" fmla="val 13700"/>
            </a:avLst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Block Arc 43"/>
          <p:cNvSpPr/>
          <p:nvPr/>
        </p:nvSpPr>
        <p:spPr>
          <a:xfrm>
            <a:off x="5181073" y="4198363"/>
            <a:ext cx="357321" cy="626873"/>
          </a:xfrm>
          <a:prstGeom prst="blockArc">
            <a:avLst>
              <a:gd name="adj1" fmla="val 10800000"/>
              <a:gd name="adj2" fmla="val 15250044"/>
              <a:gd name="adj3" fmla="val 13728"/>
            </a:avLst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25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9" fill="hold">
                      <p:stCondLst>
                        <p:cond delay="indefinite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>
                      <p:stCondLst>
                        <p:cond delay="indefinite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fill="hold">
                      <p:stCondLst>
                        <p:cond delay="indefinite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>
                      <p:stCondLst>
                        <p:cond delay="indefinite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hold">
                      <p:stCondLst>
                        <p:cond delay="indefinite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9" fill="hold">
                      <p:stCondLst>
                        <p:cond delay="indefinite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18705" y="-1508859"/>
            <a:ext cx="5563315" cy="8610165"/>
            <a:chOff x="2518705" y="-1508859"/>
            <a:chExt cx="5563315" cy="8610165"/>
          </a:xfrm>
        </p:grpSpPr>
        <p:sp>
          <p:nvSpPr>
            <p:cNvPr id="3" name="Arc 2"/>
            <p:cNvSpPr/>
            <p:nvPr/>
          </p:nvSpPr>
          <p:spPr>
            <a:xfrm rot="16866565">
              <a:off x="3047104" y="651529"/>
              <a:ext cx="891931" cy="1272920"/>
            </a:xfrm>
            <a:prstGeom prst="arc">
              <a:avLst>
                <a:gd name="adj1" fmla="val 11414080"/>
                <a:gd name="adj2" fmla="val 579709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Arc 3"/>
            <p:cNvSpPr/>
            <p:nvPr/>
          </p:nvSpPr>
          <p:spPr>
            <a:xfrm rot="11665219">
              <a:off x="3068509" y="1192153"/>
              <a:ext cx="758140" cy="521827"/>
            </a:xfrm>
            <a:prstGeom prst="arc">
              <a:avLst>
                <a:gd name="adj1" fmla="val 16923928"/>
                <a:gd name="adj2" fmla="val 7064547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/>
            <p:cNvSpPr/>
            <p:nvPr/>
          </p:nvSpPr>
          <p:spPr>
            <a:xfrm rot="9334269">
              <a:off x="3051991" y="599455"/>
              <a:ext cx="1052946" cy="942205"/>
            </a:xfrm>
            <a:prstGeom prst="arc">
              <a:avLst>
                <a:gd name="adj1" fmla="val 17341959"/>
                <a:gd name="adj2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 rot="1461746">
              <a:off x="3358681" y="829035"/>
              <a:ext cx="312339" cy="674418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 rot="2264056">
              <a:off x="3262166" y="1169711"/>
              <a:ext cx="344058" cy="685052"/>
            </a:xfrm>
            <a:prstGeom prst="arc">
              <a:avLst>
                <a:gd name="adj1" fmla="val 16200000"/>
                <a:gd name="adj2" fmla="val 20288738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 rot="20100310">
              <a:off x="3692059" y="44422"/>
              <a:ext cx="1712180" cy="1729922"/>
            </a:xfrm>
            <a:prstGeom prst="arc">
              <a:avLst>
                <a:gd name="adj1" fmla="val 12404151"/>
                <a:gd name="adj2" fmla="val 158425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 rot="5058719">
              <a:off x="2099834" y="-396240"/>
              <a:ext cx="3855308" cy="2785247"/>
            </a:xfrm>
            <a:prstGeom prst="arc">
              <a:avLst>
                <a:gd name="adj1" fmla="val 16199995"/>
                <a:gd name="adj2" fmla="val 17181732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10529523">
              <a:off x="5432824" y="-608701"/>
              <a:ext cx="1320188" cy="3549890"/>
            </a:xfrm>
            <a:prstGeom prst="arc">
              <a:avLst>
                <a:gd name="adj1" fmla="val 19369201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rot="10205160">
              <a:off x="5491898" y="-1508859"/>
              <a:ext cx="1898109" cy="6230465"/>
            </a:xfrm>
            <a:prstGeom prst="arc">
              <a:avLst>
                <a:gd name="adj1" fmla="val 18270982"/>
                <a:gd name="adj2" fmla="val 30499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/>
            <p:cNvSpPr/>
            <p:nvPr/>
          </p:nvSpPr>
          <p:spPr>
            <a:xfrm rot="1568484">
              <a:off x="2668709" y="1453353"/>
              <a:ext cx="964149" cy="2319073"/>
            </a:xfrm>
            <a:prstGeom prst="arc">
              <a:avLst>
                <a:gd name="adj1" fmla="val 15917015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 rot="12271002">
              <a:off x="3531972" y="2079464"/>
              <a:ext cx="1441327" cy="2029163"/>
            </a:xfrm>
            <a:prstGeom prst="arc">
              <a:avLst>
                <a:gd name="adj1" fmla="val 17296065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9444874">
              <a:off x="3479700" y="1708024"/>
              <a:ext cx="2438400" cy="3209675"/>
            </a:xfrm>
            <a:prstGeom prst="arc">
              <a:avLst>
                <a:gd name="adj1" fmla="val 19950622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/>
          </p:nvSpPr>
          <p:spPr>
            <a:xfrm rot="1404042">
              <a:off x="2518705" y="4040675"/>
              <a:ext cx="1496291" cy="1813143"/>
            </a:xfrm>
            <a:prstGeom prst="arc">
              <a:avLst>
                <a:gd name="adj1" fmla="val 17297565"/>
                <a:gd name="adj2" fmla="val 1637398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798883" y="2993715"/>
              <a:ext cx="368927" cy="936802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Arc 16"/>
            <p:cNvSpPr/>
            <p:nvPr/>
          </p:nvSpPr>
          <p:spPr>
            <a:xfrm rot="9481766">
              <a:off x="6117199" y="2882479"/>
              <a:ext cx="871653" cy="1634385"/>
            </a:xfrm>
            <a:prstGeom prst="arc">
              <a:avLst>
                <a:gd name="adj1" fmla="val 1633463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 rot="4951100">
              <a:off x="3035262" y="4225292"/>
              <a:ext cx="1330037" cy="1312156"/>
            </a:xfrm>
            <a:prstGeom prst="arc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/>
            <p:cNvSpPr/>
            <p:nvPr/>
          </p:nvSpPr>
          <p:spPr>
            <a:xfrm rot="9200860">
              <a:off x="5250905" y="1628445"/>
              <a:ext cx="1662383" cy="3049135"/>
            </a:xfrm>
            <a:prstGeom prst="arc">
              <a:avLst>
                <a:gd name="adj1" fmla="val 16102852"/>
                <a:gd name="adj2" fmla="val 564584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rot="593682">
              <a:off x="3299231" y="4581845"/>
              <a:ext cx="1192065" cy="2519461"/>
            </a:xfrm>
            <a:prstGeom prst="arc">
              <a:avLst>
                <a:gd name="adj1" fmla="val 16009266"/>
                <a:gd name="adj2" fmla="val 20359536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 rot="10800000">
              <a:off x="5946133" y="3052572"/>
              <a:ext cx="2135887" cy="3328023"/>
            </a:xfrm>
            <a:prstGeom prst="arc">
              <a:avLst>
                <a:gd name="adj1" fmla="val 17983558"/>
                <a:gd name="adj2" fmla="val 1230277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5702602">
              <a:off x="3252086" y="5555830"/>
              <a:ext cx="1935066" cy="586147"/>
            </a:xfrm>
            <a:prstGeom prst="arc">
              <a:avLst>
                <a:gd name="adj1" fmla="val 14262563"/>
                <a:gd name="adj2" fmla="val 20477742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8568444">
              <a:off x="6202984" y="4691943"/>
              <a:ext cx="1304360" cy="1778307"/>
            </a:xfrm>
            <a:prstGeom prst="arc">
              <a:avLst>
                <a:gd name="adj1" fmla="val 17590493"/>
                <a:gd name="adj2" fmla="val 71259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0800000">
              <a:off x="5935145" y="5929588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0800000">
              <a:off x="5008464" y="6041508"/>
              <a:ext cx="187989" cy="763858"/>
            </a:xfrm>
            <a:prstGeom prst="arc">
              <a:avLst>
                <a:gd name="adj1" fmla="val 1118814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1207877">
              <a:off x="4800641" y="5939239"/>
              <a:ext cx="213932" cy="856476"/>
            </a:xfrm>
            <a:prstGeom prst="arc">
              <a:avLst>
                <a:gd name="adj1" fmla="val 11188143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2617865">
              <a:off x="4424765" y="5983893"/>
              <a:ext cx="343698" cy="845127"/>
            </a:xfrm>
            <a:prstGeom prst="arc">
              <a:avLst>
                <a:gd name="adj1" fmla="val 8437680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5662381">
              <a:off x="6742932" y="6091578"/>
              <a:ext cx="305141" cy="878867"/>
            </a:xfrm>
            <a:prstGeom prst="arc">
              <a:avLst>
                <a:gd name="adj1" fmla="val 11188143"/>
                <a:gd name="adj2" fmla="val 1942647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 rot="10800000">
              <a:off x="5755516" y="5942371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c 29"/>
            <p:cNvSpPr/>
            <p:nvPr/>
          </p:nvSpPr>
          <p:spPr>
            <a:xfrm rot="10800000">
              <a:off x="5574260" y="5942370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/>
            <p:cNvSpPr/>
            <p:nvPr/>
          </p:nvSpPr>
          <p:spPr>
            <a:xfrm rot="10800000">
              <a:off x="5409531" y="5944913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c 31"/>
            <p:cNvSpPr/>
            <p:nvPr/>
          </p:nvSpPr>
          <p:spPr>
            <a:xfrm rot="10800000">
              <a:off x="5213152" y="5944913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 rot="7439665">
              <a:off x="6634588" y="6008116"/>
              <a:ext cx="1792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c 33"/>
            <p:cNvSpPr/>
            <p:nvPr/>
          </p:nvSpPr>
          <p:spPr>
            <a:xfrm rot="9510824">
              <a:off x="6470440" y="5959309"/>
              <a:ext cx="175679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/>
            <p:cNvSpPr/>
            <p:nvPr/>
          </p:nvSpPr>
          <p:spPr>
            <a:xfrm rot="10800000">
              <a:off x="6295707" y="5898904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/>
            <p:cNvSpPr/>
            <p:nvPr/>
          </p:nvSpPr>
          <p:spPr>
            <a:xfrm rot="10800000">
              <a:off x="6114604" y="5929589"/>
              <a:ext cx="174136" cy="845127"/>
            </a:xfrm>
            <a:prstGeom prst="arc">
              <a:avLst>
                <a:gd name="adj1" fmla="val 9326284"/>
                <a:gd name="adj2" fmla="val 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 rot="12613840">
              <a:off x="4461044" y="5966253"/>
              <a:ext cx="197764" cy="826254"/>
            </a:xfrm>
            <a:prstGeom prst="arc">
              <a:avLst>
                <a:gd name="adj1" fmla="val 9326284"/>
                <a:gd name="adj2" fmla="val 19663433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009190" y="277692"/>
              <a:ext cx="393081" cy="40909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029116" y="318087"/>
              <a:ext cx="323855" cy="332531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lock Arc 39"/>
            <p:cNvSpPr/>
            <p:nvPr/>
          </p:nvSpPr>
          <p:spPr>
            <a:xfrm rot="9251918">
              <a:off x="3606340" y="435322"/>
              <a:ext cx="1893964" cy="1616506"/>
            </a:xfrm>
            <a:prstGeom prst="blockArc">
              <a:avLst>
                <a:gd name="adj1" fmla="val 12417020"/>
                <a:gd name="adj2" fmla="val 21110860"/>
                <a:gd name="adj3" fmla="val 416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Trapezoid 40"/>
            <p:cNvSpPr/>
            <p:nvPr/>
          </p:nvSpPr>
          <p:spPr>
            <a:xfrm rot="4837823">
              <a:off x="5142916" y="1636040"/>
              <a:ext cx="372833" cy="5379714"/>
            </a:xfrm>
            <a:prstGeom prst="trapezoid">
              <a:avLst>
                <a:gd name="adj" fmla="val 36503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Block Arc 41"/>
            <p:cNvSpPr/>
            <p:nvPr/>
          </p:nvSpPr>
          <p:spPr>
            <a:xfrm>
              <a:off x="4161729" y="4267953"/>
              <a:ext cx="670895" cy="929432"/>
            </a:xfrm>
            <a:prstGeom prst="blockArc">
              <a:avLst>
                <a:gd name="adj1" fmla="val 10800000"/>
                <a:gd name="adj2" fmla="val 17736414"/>
                <a:gd name="adj3" fmla="val 649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Block Arc 42"/>
            <p:cNvSpPr/>
            <p:nvPr/>
          </p:nvSpPr>
          <p:spPr>
            <a:xfrm>
              <a:off x="4147076" y="4346913"/>
              <a:ext cx="438280" cy="596084"/>
            </a:xfrm>
            <a:prstGeom prst="blockArc">
              <a:avLst>
                <a:gd name="adj1" fmla="val 13124341"/>
                <a:gd name="adj2" fmla="val 941879"/>
                <a:gd name="adj3" fmla="val 1388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Block Arc 43"/>
            <p:cNvSpPr/>
            <p:nvPr/>
          </p:nvSpPr>
          <p:spPr>
            <a:xfrm rot="21175832">
              <a:off x="5070032" y="4147608"/>
              <a:ext cx="374073" cy="746970"/>
            </a:xfrm>
            <a:prstGeom prst="blockArc">
              <a:avLst>
                <a:gd name="adj1" fmla="val 14427307"/>
                <a:gd name="adj2" fmla="val 21248627"/>
                <a:gd name="adj3" fmla="val 137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Block Arc 44"/>
            <p:cNvSpPr/>
            <p:nvPr/>
          </p:nvSpPr>
          <p:spPr>
            <a:xfrm>
              <a:off x="5181073" y="4198363"/>
              <a:ext cx="357321" cy="626873"/>
            </a:xfrm>
            <a:prstGeom prst="blockArc">
              <a:avLst>
                <a:gd name="adj1" fmla="val 10800000"/>
                <a:gd name="adj2" fmla="val 15250044"/>
                <a:gd name="adj3" fmla="val 1372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150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4411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519049" y="18477"/>
            <a:ext cx="5500255" cy="5481768"/>
            <a:chOff x="3519049" y="655784"/>
            <a:chExt cx="5500255" cy="5481768"/>
          </a:xfrm>
        </p:grpSpPr>
        <p:sp>
          <p:nvSpPr>
            <p:cNvPr id="3" name="Oval 2"/>
            <p:cNvSpPr/>
            <p:nvPr/>
          </p:nvSpPr>
          <p:spPr>
            <a:xfrm>
              <a:off x="4073231" y="1191480"/>
              <a:ext cx="4405746" cy="4391890"/>
            </a:xfrm>
            <a:prstGeom prst="ellips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6095995" y="65578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 rot="17568695">
              <a:off x="3800289" y="2182282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4793276">
              <a:off x="3814773" y="4060546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4155836">
              <a:off x="8430807" y="2292352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20331176">
              <a:off x="5147185" y="833765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rot="9272507">
              <a:off x="7151359" y="5334192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rot="12185891">
              <a:off x="5113924" y="5370920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rot="1573959">
              <a:off x="7218193" y="919019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8837163">
              <a:off x="4358795" y="136568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 rot="7700273">
              <a:off x="7988543" y="4688163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3655543">
              <a:off x="4290955" y="4784435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2925640">
              <a:off x="7953956" y="149265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 rot="16200000">
              <a:off x="3616031" y="311033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 rot="5400000">
              <a:off x="8562104" y="311033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 rot="10800000">
              <a:off x="6095995" y="5583370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 rot="6477951">
              <a:off x="8432624" y="389865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 rot="6054451">
              <a:off x="8345374" y="3483219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 rot="858060">
              <a:off x="6623614" y="96877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 rot="4781161">
              <a:off x="8345375" y="2746210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rot="2363976">
              <a:off x="7497828" y="1342203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 rot="7380010">
              <a:off x="8067900" y="4204522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3637495">
              <a:off x="8067034" y="197779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Isosceles Triangle 25"/>
            <p:cNvSpPr/>
            <p:nvPr/>
          </p:nvSpPr>
          <p:spPr>
            <a:xfrm rot="18064761">
              <a:off x="4232049" y="191360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/>
            <p:cNvSpPr/>
            <p:nvPr/>
          </p:nvSpPr>
          <p:spPr>
            <a:xfrm rot="16935588">
              <a:off x="3883900" y="266237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15607703">
              <a:off x="3902492" y="3507906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20881711">
              <a:off x="5659049" y="919633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/>
            <p:cNvSpPr/>
            <p:nvPr/>
          </p:nvSpPr>
          <p:spPr>
            <a:xfrm rot="19825706">
              <a:off x="4858788" y="126876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/>
            <p:nvPr/>
          </p:nvSpPr>
          <p:spPr>
            <a:xfrm rot="10152011">
              <a:off x="6587280" y="5292176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/>
            <p:cNvSpPr/>
            <p:nvPr/>
          </p:nvSpPr>
          <p:spPr>
            <a:xfrm rot="8630489">
              <a:off x="7497827" y="4903225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/>
            <p:cNvSpPr/>
            <p:nvPr/>
          </p:nvSpPr>
          <p:spPr>
            <a:xfrm rot="13008598">
              <a:off x="4786038" y="4919789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 rot="11505402">
              <a:off x="5640580" y="5304908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14134900">
              <a:off x="4177165" y="4341041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134709" y="5196111"/>
            <a:ext cx="5687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9452" y="6045383"/>
            <a:ext cx="7786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83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73231" y="1191480"/>
            <a:ext cx="4405746" cy="43918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6095995" y="655784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 rot="17568695">
            <a:off x="3800289" y="2182282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4793276">
            <a:off x="3814773" y="4060546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4155836">
            <a:off x="8430807" y="2292352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20331176">
            <a:off x="5147185" y="833765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9272507">
            <a:off x="7151359" y="5334192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2185891">
            <a:off x="5113924" y="5370920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1573959">
            <a:off x="7218193" y="919019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8837163">
            <a:off x="4358795" y="1365684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7700273">
            <a:off x="7988543" y="4688163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3655543">
            <a:off x="4290955" y="4784435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2925640">
            <a:off x="7953956" y="1492654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6200000">
            <a:off x="3616031" y="3110334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8562104" y="3110334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10800000">
            <a:off x="6095995" y="5583370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 rot="6477951">
            <a:off x="8432624" y="3898654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6054451">
            <a:off x="8345374" y="3483219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858060">
            <a:off x="6623614" y="968777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4781161">
            <a:off x="8345375" y="2746210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2363976">
            <a:off x="7497828" y="1342203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7380010">
            <a:off x="8067900" y="4204522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rot="3637495">
            <a:off x="8067034" y="1977797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8064761">
            <a:off x="4232049" y="1913607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935588">
            <a:off x="3883900" y="2662377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15607703">
            <a:off x="3902492" y="3507906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20881711">
            <a:off x="5659049" y="919633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rot="19825706">
            <a:off x="4858788" y="1268767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 rot="10152011">
            <a:off x="6587280" y="5292176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8630489">
            <a:off x="7497827" y="4903225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13008598">
            <a:off x="4786038" y="4919789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 rot="11505402">
            <a:off x="5640580" y="5304908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14134900">
            <a:off x="4177165" y="4341041"/>
            <a:ext cx="360218" cy="55418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1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73231" y="1191480"/>
            <a:ext cx="4405746" cy="439189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6095995" y="65578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 rot="17568695">
            <a:off x="3800289" y="2182282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4793276">
            <a:off x="3814773" y="4060546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4155836">
            <a:off x="8430807" y="2292352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20331176">
            <a:off x="5147185" y="833765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9272507">
            <a:off x="7151359" y="5334192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2185891">
            <a:off x="5113924" y="5370920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1573959">
            <a:off x="7218193" y="919019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8837163">
            <a:off x="4358795" y="136568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7700273">
            <a:off x="7988543" y="4688163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3655543">
            <a:off x="4290955" y="4784435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2925640">
            <a:off x="7953956" y="149265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6200000">
            <a:off x="3616031" y="311033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8562104" y="311033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10800000">
            <a:off x="6095995" y="5583370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 rot="6477951">
            <a:off x="8432624" y="389865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6054451">
            <a:off x="8345374" y="3483219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858060">
            <a:off x="6623614" y="96877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4781161">
            <a:off x="8345375" y="2746210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2363976">
            <a:off x="7497828" y="1342203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7380010">
            <a:off x="8067900" y="4204522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rot="3637495">
            <a:off x="8067034" y="197779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8064761">
            <a:off x="4232049" y="191360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935588">
            <a:off x="3883900" y="266237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15607703">
            <a:off x="3902492" y="3507906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20881711">
            <a:off x="5659049" y="919633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rot="19825706">
            <a:off x="4858788" y="126876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 rot="10152011">
            <a:off x="6587280" y="5292176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8630489">
            <a:off x="7497827" y="4903225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13008598">
            <a:off x="4786038" y="4919789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 rot="11505402">
            <a:off x="5640580" y="5304908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14134900">
            <a:off x="4177165" y="4341041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8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73231" y="1191480"/>
            <a:ext cx="4405746" cy="4391890"/>
          </a:xfrm>
          <a:prstGeom prst="ellips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6095995" y="65578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 rot="17568695">
            <a:off x="3800289" y="2182282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4793276">
            <a:off x="3814773" y="4060546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4155836">
            <a:off x="8430807" y="2292352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20331176">
            <a:off x="5147185" y="833765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9272507">
            <a:off x="7151359" y="5334192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2185891">
            <a:off x="5113924" y="5370920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1573959">
            <a:off x="7218193" y="919019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8837163">
            <a:off x="4358795" y="136568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7700273">
            <a:off x="7988543" y="4688163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3655543">
            <a:off x="4290955" y="4784435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2925640">
            <a:off x="7953956" y="149265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6200000">
            <a:off x="3616031" y="311033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8562104" y="311033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10800000">
            <a:off x="6095995" y="5583370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 rot="6477951">
            <a:off x="8432624" y="3898654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6054451">
            <a:off x="8345374" y="3483219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858060">
            <a:off x="6623614" y="96877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4781161">
            <a:off x="8345375" y="2746210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2363976">
            <a:off x="7497828" y="1342203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7380010">
            <a:off x="8067900" y="4204522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rot="3637495">
            <a:off x="8067034" y="197779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8064761">
            <a:off x="4232049" y="191360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935588">
            <a:off x="3883900" y="266237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15607703">
            <a:off x="3902492" y="3507906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20881711">
            <a:off x="5659049" y="919633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rot="19825706">
            <a:off x="4858788" y="1268767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 rot="10152011">
            <a:off x="6587280" y="5292176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8630489">
            <a:off x="7497827" y="4903225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13008598">
            <a:off x="4786038" y="4919789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 rot="11505402">
            <a:off x="5640580" y="5304908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14134900">
            <a:off x="4177165" y="4341041"/>
            <a:ext cx="360218" cy="554182"/>
          </a:xfrm>
          <a:prstGeom prst="triangl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81739" y="184731"/>
            <a:ext cx="5500255" cy="5481768"/>
            <a:chOff x="3519049" y="655784"/>
            <a:chExt cx="5500255" cy="5481768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Oval 2"/>
            <p:cNvSpPr/>
            <p:nvPr/>
          </p:nvSpPr>
          <p:spPr>
            <a:xfrm>
              <a:off x="4073231" y="1191480"/>
              <a:ext cx="4405746" cy="4391890"/>
            </a:xfrm>
            <a:prstGeom prst="ellips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6095995" y="65578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Isosceles Triangle 4"/>
            <p:cNvSpPr/>
            <p:nvPr/>
          </p:nvSpPr>
          <p:spPr>
            <a:xfrm rot="17568695">
              <a:off x="3800289" y="2182282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Isosceles Triangle 5"/>
            <p:cNvSpPr/>
            <p:nvPr/>
          </p:nvSpPr>
          <p:spPr>
            <a:xfrm rot="14793276">
              <a:off x="3814773" y="4060546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Isosceles Triangle 6"/>
            <p:cNvSpPr/>
            <p:nvPr/>
          </p:nvSpPr>
          <p:spPr>
            <a:xfrm rot="4155836">
              <a:off x="8430807" y="2292352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 rot="20331176">
              <a:off x="5147185" y="833765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9272507">
              <a:off x="7151359" y="5334192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12185891">
              <a:off x="5113924" y="5370920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 rot="1573959">
              <a:off x="7218193" y="919019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8837163">
              <a:off x="4358795" y="136568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Isosceles Triangle 12"/>
            <p:cNvSpPr/>
            <p:nvPr/>
          </p:nvSpPr>
          <p:spPr>
            <a:xfrm rot="7700273">
              <a:off x="7988543" y="4688163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Isosceles Triangle 13"/>
            <p:cNvSpPr/>
            <p:nvPr/>
          </p:nvSpPr>
          <p:spPr>
            <a:xfrm rot="13655543">
              <a:off x="4290955" y="4784435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2925640">
              <a:off x="7953956" y="149265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Isosceles Triangle 15"/>
            <p:cNvSpPr/>
            <p:nvPr/>
          </p:nvSpPr>
          <p:spPr>
            <a:xfrm rot="16200000">
              <a:off x="3616031" y="311033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Isosceles Triangle 16"/>
            <p:cNvSpPr/>
            <p:nvPr/>
          </p:nvSpPr>
          <p:spPr>
            <a:xfrm rot="5400000">
              <a:off x="8562104" y="311033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 rot="10800000">
              <a:off x="6095995" y="5583370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 rot="6477951">
              <a:off x="8432624" y="3898654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Isosceles Triangle 19"/>
            <p:cNvSpPr/>
            <p:nvPr/>
          </p:nvSpPr>
          <p:spPr>
            <a:xfrm rot="6054451">
              <a:off x="8345374" y="3483219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Isosceles Triangle 20"/>
            <p:cNvSpPr/>
            <p:nvPr/>
          </p:nvSpPr>
          <p:spPr>
            <a:xfrm rot="858060">
              <a:off x="6623614" y="96877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Isosceles Triangle 21"/>
            <p:cNvSpPr/>
            <p:nvPr/>
          </p:nvSpPr>
          <p:spPr>
            <a:xfrm rot="4781161">
              <a:off x="8345375" y="2746210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 rot="2363976">
              <a:off x="7497828" y="1342203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Isosceles Triangle 23"/>
            <p:cNvSpPr/>
            <p:nvPr/>
          </p:nvSpPr>
          <p:spPr>
            <a:xfrm rot="7380010">
              <a:off x="8067900" y="4204522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Isosceles Triangle 24"/>
            <p:cNvSpPr/>
            <p:nvPr/>
          </p:nvSpPr>
          <p:spPr>
            <a:xfrm rot="3637495">
              <a:off x="8067034" y="197779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Isosceles Triangle 25"/>
            <p:cNvSpPr/>
            <p:nvPr/>
          </p:nvSpPr>
          <p:spPr>
            <a:xfrm rot="18064761">
              <a:off x="4232049" y="191360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Isosceles Triangle 26"/>
            <p:cNvSpPr/>
            <p:nvPr/>
          </p:nvSpPr>
          <p:spPr>
            <a:xfrm rot="16935588">
              <a:off x="3883900" y="266237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Isosceles Triangle 27"/>
            <p:cNvSpPr/>
            <p:nvPr/>
          </p:nvSpPr>
          <p:spPr>
            <a:xfrm rot="15607703">
              <a:off x="3902492" y="3507906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Isosceles Triangle 28"/>
            <p:cNvSpPr/>
            <p:nvPr/>
          </p:nvSpPr>
          <p:spPr>
            <a:xfrm rot="20881711">
              <a:off x="5659049" y="919633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Isosceles Triangle 29"/>
            <p:cNvSpPr/>
            <p:nvPr/>
          </p:nvSpPr>
          <p:spPr>
            <a:xfrm rot="19825706">
              <a:off x="4858788" y="1268767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Isosceles Triangle 30"/>
            <p:cNvSpPr/>
            <p:nvPr/>
          </p:nvSpPr>
          <p:spPr>
            <a:xfrm rot="10152011">
              <a:off x="6587280" y="5292176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Isosceles Triangle 31"/>
            <p:cNvSpPr/>
            <p:nvPr/>
          </p:nvSpPr>
          <p:spPr>
            <a:xfrm rot="8630489">
              <a:off x="7497827" y="4903225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Isosceles Triangle 32"/>
            <p:cNvSpPr/>
            <p:nvPr/>
          </p:nvSpPr>
          <p:spPr>
            <a:xfrm rot="13008598">
              <a:off x="4786038" y="4919789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Isosceles Triangle 33"/>
            <p:cNvSpPr/>
            <p:nvPr/>
          </p:nvSpPr>
          <p:spPr>
            <a:xfrm rot="11505402">
              <a:off x="5640580" y="5304908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Isosceles Triangle 34"/>
            <p:cNvSpPr/>
            <p:nvPr/>
          </p:nvSpPr>
          <p:spPr>
            <a:xfrm rot="14134900">
              <a:off x="4177165" y="4341041"/>
              <a:ext cx="360218" cy="554182"/>
            </a:xfrm>
            <a:prstGeom prst="triangle">
              <a:avLst/>
            </a:prstGeom>
            <a:solidFill>
              <a:srgbClr val="FFFF00"/>
            </a:solidFill>
            <a:ln w="571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453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349 -0.02732 L 0.16979 -0.02732 L 0.30286 0.05509 L 0.16979 0.13704 L -0.09349 0.13704 L -0.22552 0.05509 L -0.09349 -0.02732 Z " pathEditMode="relative" rAng="0" ptsTypes="AAAAAAA">
                                      <p:cBhvr>
                                        <p:cTn id="8" dur="30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16" y="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2408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>
            <a:off x="715248" y="975865"/>
            <a:ext cx="7443938" cy="2168497"/>
          </a:xfrm>
          <a:prstGeom prst="arc">
            <a:avLst>
              <a:gd name="adj1" fmla="val 780623"/>
              <a:gd name="adj2" fmla="val 2086377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 rot="9399354">
            <a:off x="6050508" y="-2551898"/>
            <a:ext cx="6383479" cy="3775294"/>
          </a:xfrm>
          <a:prstGeom prst="arc">
            <a:avLst>
              <a:gd name="adj1" fmla="val 14706644"/>
              <a:gd name="adj2" fmla="val 2027103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5400000">
            <a:off x="7454379" y="-1124324"/>
            <a:ext cx="2761798" cy="3765901"/>
          </a:xfrm>
          <a:prstGeom prst="arc">
            <a:avLst>
              <a:gd name="adj1" fmla="val 16056447"/>
              <a:gd name="adj2" fmla="val 2015692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21065069">
            <a:off x="7493151" y="2047132"/>
            <a:ext cx="3151426" cy="2723239"/>
          </a:xfrm>
          <a:prstGeom prst="arc">
            <a:avLst>
              <a:gd name="adj1" fmla="val 17660310"/>
              <a:gd name="adj2" fmla="val 21061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21230288">
            <a:off x="5164074" y="2657390"/>
            <a:ext cx="5599274" cy="2377937"/>
          </a:xfrm>
          <a:prstGeom prst="arc">
            <a:avLst>
              <a:gd name="adj1" fmla="val 14782628"/>
              <a:gd name="adj2" fmla="val 2125361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2574374">
            <a:off x="6210997" y="1309799"/>
            <a:ext cx="1561560" cy="1450560"/>
          </a:xfrm>
          <a:prstGeom prst="arc">
            <a:avLst>
              <a:gd name="adj1" fmla="val 15732046"/>
              <a:gd name="adj2" fmla="val 1542765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287827" y="2034894"/>
            <a:ext cx="4334239" cy="1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5006245">
            <a:off x="620657" y="471180"/>
            <a:ext cx="2571580" cy="2144548"/>
          </a:xfrm>
          <a:prstGeom prst="arc">
            <a:avLst>
              <a:gd name="adj1" fmla="val 16004970"/>
              <a:gd name="adj2" fmla="val 92532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5150066">
            <a:off x="919137" y="520639"/>
            <a:ext cx="2453065" cy="2249297"/>
          </a:xfrm>
          <a:prstGeom prst="arc">
            <a:avLst>
              <a:gd name="adj1" fmla="val 16179914"/>
              <a:gd name="adj2" fmla="val 92532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41303" y="1445310"/>
            <a:ext cx="443346" cy="4017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41302" y="1475285"/>
            <a:ext cx="365437" cy="344097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6035093">
            <a:off x="843423" y="1777874"/>
            <a:ext cx="394171" cy="53239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622935">
            <a:off x="680361" y="1816256"/>
            <a:ext cx="172406" cy="35746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3471373" y="85957"/>
            <a:ext cx="1981200" cy="914400"/>
          </a:xfrm>
          <a:prstGeom prst="triangle">
            <a:avLst>
              <a:gd name="adj" fmla="val 32400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20965161" flipV="1">
            <a:off x="5611057" y="2958784"/>
            <a:ext cx="1575774" cy="395826"/>
          </a:xfrm>
          <a:prstGeom prst="triangle">
            <a:avLst>
              <a:gd name="adj" fmla="val 78683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775004" flipV="1">
            <a:off x="2853785" y="2944566"/>
            <a:ext cx="1061066" cy="296694"/>
          </a:xfrm>
          <a:prstGeom prst="triangle">
            <a:avLst>
              <a:gd name="adj" fmla="val 68392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7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8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7" presetID="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8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9" presetID="32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3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4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8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9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34" dur="1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5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36" dur="1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7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38" dur="1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9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0" dur="1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1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2" dur="1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3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4" dur="1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5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6" dur="1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7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8" dur="1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9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0" dur="1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1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2" dur="1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3" presetID="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4" dur="1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5" presetID="4" presetClass="path" presetSubtype="0" repeatCount="indefinite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6" dur="1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7" presetID="4" presetClass="path" presetSubtype="0" repeatCount="indefinite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8" dur="1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9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60" dur="12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1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62" dur="12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3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64" dur="12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881745" y="318652"/>
            <a:ext cx="6248399" cy="6414656"/>
            <a:chOff x="2881745" y="318652"/>
            <a:chExt cx="6248399" cy="6414656"/>
          </a:xfrm>
        </p:grpSpPr>
        <p:sp>
          <p:nvSpPr>
            <p:cNvPr id="2" name="Trapezoid 1"/>
            <p:cNvSpPr/>
            <p:nvPr/>
          </p:nvSpPr>
          <p:spPr>
            <a:xfrm>
              <a:off x="5278582" y="3144982"/>
              <a:ext cx="1454727" cy="3422073"/>
            </a:xfrm>
            <a:prstGeom prst="trapezoid">
              <a:avLst/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Block Arc 2"/>
            <p:cNvSpPr/>
            <p:nvPr/>
          </p:nvSpPr>
          <p:spPr>
            <a:xfrm rot="10800000">
              <a:off x="4890654" y="5929745"/>
              <a:ext cx="2230582" cy="803563"/>
            </a:xfrm>
            <a:prstGeom prst="blockArc">
              <a:avLst>
                <a:gd name="adj1" fmla="val 11026630"/>
                <a:gd name="adj2" fmla="val 21384192"/>
                <a:gd name="adj3" fmla="val 21836"/>
              </a:avLst>
            </a:prstGeom>
            <a:solidFill>
              <a:schemeClr val="accent4">
                <a:lumMod val="5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eart 3"/>
            <p:cNvSpPr/>
            <p:nvPr/>
          </p:nvSpPr>
          <p:spPr>
            <a:xfrm rot="10800000">
              <a:off x="2881745" y="318652"/>
              <a:ext cx="6248399" cy="3574471"/>
            </a:xfrm>
            <a:prstGeom prst="heart">
              <a:avLst/>
            </a:prstGeom>
            <a:solidFill>
              <a:srgbClr val="00B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5652653" y="720125"/>
              <a:ext cx="692727" cy="2798924"/>
            </a:xfrm>
            <a:prstGeom prst="triangle">
              <a:avLst>
                <a:gd name="adj" fmla="val 50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5094007">
              <a:off x="7277296" y="1925480"/>
              <a:ext cx="380358" cy="2439004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7168879">
              <a:off x="4551215" y="1393350"/>
              <a:ext cx="380358" cy="2256955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3368916">
              <a:off x="6687884" y="1115855"/>
              <a:ext cx="361755" cy="1841835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rot="18828455">
              <a:off x="5488154" y="792341"/>
              <a:ext cx="197477" cy="1158524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rot="3620250">
              <a:off x="7532451" y="2315787"/>
              <a:ext cx="224033" cy="1146364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rot="14645613">
              <a:off x="4121449" y="2114791"/>
              <a:ext cx="178127" cy="1398707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3459783">
              <a:off x="6241381" y="687431"/>
              <a:ext cx="123605" cy="789540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 rot="6747542">
              <a:off x="7495527" y="1579805"/>
              <a:ext cx="123046" cy="957796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8828455">
              <a:off x="4830375" y="1689573"/>
              <a:ext cx="254227" cy="1146364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1803749">
              <a:off x="6813121" y="1131738"/>
              <a:ext cx="202872" cy="1146364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 rot="6747542">
              <a:off x="7955916" y="2834961"/>
              <a:ext cx="123046" cy="957796"/>
            </a:xfrm>
            <a:prstGeom prst="triangle">
              <a:avLst>
                <a:gd name="adj" fmla="val 48894"/>
              </a:avLst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01816" y="1120514"/>
            <a:ext cx="23120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35923" y="1414072"/>
            <a:ext cx="33381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94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5278582" y="3144982"/>
            <a:ext cx="1454727" cy="3422073"/>
          </a:xfrm>
          <a:prstGeom prst="trapezoid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lock Arc 2"/>
          <p:cNvSpPr/>
          <p:nvPr/>
        </p:nvSpPr>
        <p:spPr>
          <a:xfrm rot="10800000">
            <a:off x="4890654" y="5943600"/>
            <a:ext cx="2230582" cy="803563"/>
          </a:xfrm>
          <a:prstGeom prst="blockArc">
            <a:avLst>
              <a:gd name="adj1" fmla="val 11026630"/>
              <a:gd name="adj2" fmla="val 21384192"/>
              <a:gd name="adj3" fmla="val 21836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Heart 3"/>
          <p:cNvSpPr/>
          <p:nvPr/>
        </p:nvSpPr>
        <p:spPr>
          <a:xfrm rot="10800000">
            <a:off x="2881745" y="318652"/>
            <a:ext cx="6248399" cy="3574471"/>
          </a:xfrm>
          <a:prstGeom prst="hear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666508" y="720125"/>
            <a:ext cx="692727" cy="2798924"/>
          </a:xfrm>
          <a:prstGeom prst="triangle">
            <a:avLst>
              <a:gd name="adj" fmla="val 50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5094007">
            <a:off x="7277296" y="1925480"/>
            <a:ext cx="380358" cy="2439004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7168879">
            <a:off x="4551215" y="1393350"/>
            <a:ext cx="380358" cy="2256955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3368916">
            <a:off x="6687884" y="1115855"/>
            <a:ext cx="361755" cy="1841835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8828455">
            <a:off x="5488154" y="792341"/>
            <a:ext cx="197477" cy="1158524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3620250">
            <a:off x="7532451" y="2315787"/>
            <a:ext cx="224033" cy="1146364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4645613">
            <a:off x="4121449" y="2114791"/>
            <a:ext cx="178127" cy="1398707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3459783">
            <a:off x="6241381" y="687431"/>
            <a:ext cx="123605" cy="789540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6747542">
            <a:off x="7495527" y="1579805"/>
            <a:ext cx="123046" cy="957796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8828455">
            <a:off x="4830375" y="1689573"/>
            <a:ext cx="254227" cy="1146364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803749">
            <a:off x="6813121" y="1131738"/>
            <a:ext cx="202872" cy="1146364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6747542">
            <a:off x="7955916" y="2834961"/>
            <a:ext cx="123046" cy="957796"/>
          </a:xfrm>
          <a:prstGeom prst="triangle">
            <a:avLst>
              <a:gd name="adj" fmla="val 488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5278582" y="3144982"/>
            <a:ext cx="1454727" cy="3422073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lock Arc 2"/>
          <p:cNvSpPr/>
          <p:nvPr/>
        </p:nvSpPr>
        <p:spPr>
          <a:xfrm rot="10800000">
            <a:off x="4890654" y="5943600"/>
            <a:ext cx="2230582" cy="803563"/>
          </a:xfrm>
          <a:prstGeom prst="blockArc">
            <a:avLst>
              <a:gd name="adj1" fmla="val 11026630"/>
              <a:gd name="adj2" fmla="val 21384192"/>
              <a:gd name="adj3" fmla="val 21836"/>
            </a:avLst>
          </a:prstGeom>
          <a:solidFill>
            <a:schemeClr val="accent4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Heart 3"/>
          <p:cNvSpPr/>
          <p:nvPr/>
        </p:nvSpPr>
        <p:spPr>
          <a:xfrm rot="10800000">
            <a:off x="2881745" y="318652"/>
            <a:ext cx="6248399" cy="3574471"/>
          </a:xfrm>
          <a:prstGeom prst="hear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666508" y="720125"/>
            <a:ext cx="692727" cy="2798924"/>
          </a:xfrm>
          <a:prstGeom prst="triangle">
            <a:avLst>
              <a:gd name="adj" fmla="val 50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5094007">
            <a:off x="7277296" y="1925480"/>
            <a:ext cx="380358" cy="243900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7168879">
            <a:off x="4551215" y="1393350"/>
            <a:ext cx="380358" cy="2256955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3368916">
            <a:off x="6687884" y="1115855"/>
            <a:ext cx="361755" cy="1841835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8828455">
            <a:off x="5488154" y="792341"/>
            <a:ext cx="197477" cy="115852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3620250">
            <a:off x="7532451" y="2315787"/>
            <a:ext cx="224033" cy="114636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4645613">
            <a:off x="4121449" y="2114791"/>
            <a:ext cx="178127" cy="1398707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3459783">
            <a:off x="6241381" y="687431"/>
            <a:ext cx="123605" cy="789540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6747542">
            <a:off x="7495527" y="1579805"/>
            <a:ext cx="123046" cy="957796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8828455">
            <a:off x="4830375" y="1689573"/>
            <a:ext cx="254227" cy="114636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803749">
            <a:off x="6813121" y="1131738"/>
            <a:ext cx="202872" cy="114636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6747542">
            <a:off x="7955916" y="2834961"/>
            <a:ext cx="123046" cy="957796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5278582" y="3144982"/>
            <a:ext cx="1454727" cy="3422073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lock Arc 2"/>
          <p:cNvSpPr/>
          <p:nvPr/>
        </p:nvSpPr>
        <p:spPr>
          <a:xfrm rot="10800000">
            <a:off x="4890654" y="5929745"/>
            <a:ext cx="2230582" cy="803563"/>
          </a:xfrm>
          <a:prstGeom prst="blockArc">
            <a:avLst>
              <a:gd name="adj1" fmla="val 11026630"/>
              <a:gd name="adj2" fmla="val 21384192"/>
              <a:gd name="adj3" fmla="val 21836"/>
            </a:avLst>
          </a:prstGeom>
          <a:solidFill>
            <a:schemeClr val="accent4">
              <a:lumMod val="5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Heart 3"/>
          <p:cNvSpPr/>
          <p:nvPr/>
        </p:nvSpPr>
        <p:spPr>
          <a:xfrm rot="10800000">
            <a:off x="2881745" y="318652"/>
            <a:ext cx="6248399" cy="3574471"/>
          </a:xfrm>
          <a:prstGeom prst="heart">
            <a:avLst/>
          </a:prstGeom>
          <a:solidFill>
            <a:srgbClr val="00B05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652653" y="720125"/>
            <a:ext cx="692727" cy="2798924"/>
          </a:xfrm>
          <a:prstGeom prst="triangle">
            <a:avLst>
              <a:gd name="adj" fmla="val 50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5094007">
            <a:off x="7277296" y="1925480"/>
            <a:ext cx="380358" cy="243900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7168879">
            <a:off x="4551215" y="1393350"/>
            <a:ext cx="380358" cy="2256955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3368916">
            <a:off x="6687884" y="1115855"/>
            <a:ext cx="361755" cy="1841835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8828455">
            <a:off x="5488154" y="792341"/>
            <a:ext cx="197477" cy="115852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3620250">
            <a:off x="7532451" y="2315787"/>
            <a:ext cx="224033" cy="114636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4645613">
            <a:off x="4121449" y="2114791"/>
            <a:ext cx="178127" cy="1398707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3459783">
            <a:off x="6241381" y="687431"/>
            <a:ext cx="123605" cy="789540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6747542">
            <a:off x="7495527" y="1579805"/>
            <a:ext cx="123046" cy="957796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8828455">
            <a:off x="4830375" y="1689573"/>
            <a:ext cx="254227" cy="114636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803749">
            <a:off x="6813121" y="1131738"/>
            <a:ext cx="202872" cy="1146364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6747542">
            <a:off x="7955916" y="2834961"/>
            <a:ext cx="123046" cy="957796"/>
          </a:xfrm>
          <a:prstGeom prst="triangle">
            <a:avLst>
              <a:gd name="adj" fmla="val 48894"/>
            </a:avLst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4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5755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01816" y="1120514"/>
            <a:ext cx="23120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35923" y="1414072"/>
            <a:ext cx="33381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2677769" y="-44626"/>
            <a:ext cx="6064772" cy="6859014"/>
            <a:chOff x="2677769" y="-44626"/>
            <a:chExt cx="6064772" cy="6859014"/>
          </a:xfrm>
        </p:grpSpPr>
        <p:grpSp>
          <p:nvGrpSpPr>
            <p:cNvPr id="67" name="Group 66"/>
            <p:cNvGrpSpPr/>
            <p:nvPr/>
          </p:nvGrpSpPr>
          <p:grpSpPr>
            <a:xfrm>
              <a:off x="2677769" y="-44626"/>
              <a:ext cx="6064772" cy="6859014"/>
              <a:chOff x="2677769" y="-44626"/>
              <a:chExt cx="6064772" cy="6859014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3742131" y="1683429"/>
                <a:ext cx="4033079" cy="5120871"/>
              </a:xfrm>
              <a:prstGeom prst="ellipse">
                <a:avLst/>
              </a:prstGeom>
              <a:solidFill>
                <a:srgbClr val="78428E"/>
              </a:solidFill>
              <a:ln w="5715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>
                <a:off x="4040596" y="1697284"/>
                <a:ext cx="3487351" cy="3332287"/>
              </a:xfrm>
              <a:prstGeom prst="arc">
                <a:avLst>
                  <a:gd name="adj1" fmla="val 16742110"/>
                  <a:gd name="adj2" fmla="val 202376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Arc 75"/>
              <p:cNvSpPr/>
              <p:nvPr/>
            </p:nvSpPr>
            <p:spPr>
              <a:xfrm rot="17069958">
                <a:off x="3994908" y="1717562"/>
                <a:ext cx="3444404" cy="3373836"/>
              </a:xfrm>
              <a:prstGeom prst="arc">
                <a:avLst>
                  <a:gd name="adj1" fmla="val 16742110"/>
                  <a:gd name="adj2" fmla="val 202376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8172341">
                <a:off x="3701436" y="2155447"/>
                <a:ext cx="3444404" cy="3373836"/>
              </a:xfrm>
              <a:prstGeom prst="arc">
                <a:avLst>
                  <a:gd name="adj1" fmla="val 16742110"/>
                  <a:gd name="adj2" fmla="val 19354380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Arc 77"/>
              <p:cNvSpPr/>
              <p:nvPr/>
            </p:nvSpPr>
            <p:spPr>
              <a:xfrm rot="20487714">
                <a:off x="4311274" y="2158380"/>
                <a:ext cx="3487351" cy="3332287"/>
              </a:xfrm>
              <a:prstGeom prst="arc">
                <a:avLst>
                  <a:gd name="adj1" fmla="val 17281086"/>
                  <a:gd name="adj2" fmla="val 202376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Arc 78"/>
              <p:cNvSpPr/>
              <p:nvPr/>
            </p:nvSpPr>
            <p:spPr>
              <a:xfrm rot="12375589">
                <a:off x="5255190" y="604185"/>
                <a:ext cx="3487351" cy="3332287"/>
              </a:xfrm>
              <a:prstGeom prst="arc">
                <a:avLst>
                  <a:gd name="adj1" fmla="val 17749951"/>
                  <a:gd name="adj2" fmla="val 202376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Arc 79"/>
              <p:cNvSpPr/>
              <p:nvPr/>
            </p:nvSpPr>
            <p:spPr>
              <a:xfrm rot="3556688">
                <a:off x="2642485" y="484314"/>
                <a:ext cx="3444404" cy="3373836"/>
              </a:xfrm>
              <a:prstGeom prst="arc">
                <a:avLst>
                  <a:gd name="adj1" fmla="val 18012497"/>
                  <a:gd name="adj2" fmla="val 20541263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Arc 80"/>
              <p:cNvSpPr/>
              <p:nvPr/>
            </p:nvSpPr>
            <p:spPr>
              <a:xfrm>
                <a:off x="4572000" y="38668"/>
                <a:ext cx="1482948" cy="3503084"/>
              </a:xfrm>
              <a:prstGeom prst="arc">
                <a:avLst>
                  <a:gd name="adj1" fmla="val 14940129"/>
                  <a:gd name="adj2" fmla="val 21311705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Arc 81"/>
              <p:cNvSpPr/>
              <p:nvPr/>
            </p:nvSpPr>
            <p:spPr>
              <a:xfrm>
                <a:off x="4876799" y="328891"/>
                <a:ext cx="603435" cy="3034537"/>
              </a:xfrm>
              <a:prstGeom prst="arc">
                <a:avLst>
                  <a:gd name="adj1" fmla="val 15717796"/>
                  <a:gd name="adj2" fmla="val 204257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 rot="1050178">
                <a:off x="4770786" y="510371"/>
                <a:ext cx="280884" cy="97008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5502291" y="522001"/>
                <a:ext cx="412275" cy="121544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 rot="20436353">
                <a:off x="5461935" y="137351"/>
                <a:ext cx="412275" cy="121544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 rot="20161003">
                <a:off x="5380875" y="16007"/>
                <a:ext cx="412275" cy="121544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Block Arc 86"/>
              <p:cNvSpPr/>
              <p:nvPr/>
            </p:nvSpPr>
            <p:spPr>
              <a:xfrm>
                <a:off x="4855195" y="110114"/>
                <a:ext cx="655215" cy="897776"/>
              </a:xfrm>
              <a:prstGeom prst="blockArc">
                <a:avLst>
                  <a:gd name="adj1" fmla="val 11516353"/>
                  <a:gd name="adj2" fmla="val 594231"/>
                  <a:gd name="adj3" fmla="val 27535"/>
                </a:avLst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 rot="19386236">
                <a:off x="5357105" y="-44626"/>
                <a:ext cx="394772" cy="1013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 rot="21101374">
                <a:off x="5447180" y="651224"/>
                <a:ext cx="387593" cy="56382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 rot="20969714">
                <a:off x="5667233" y="895953"/>
                <a:ext cx="387593" cy="1292832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5486406" y="939954"/>
                <a:ext cx="387593" cy="1974197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Moon 91"/>
              <p:cNvSpPr/>
              <p:nvPr/>
            </p:nvSpPr>
            <p:spPr>
              <a:xfrm rot="5400000">
                <a:off x="5408818" y="863573"/>
                <a:ext cx="644045" cy="2264826"/>
              </a:xfrm>
              <a:prstGeom prst="moon">
                <a:avLst>
                  <a:gd name="adj" fmla="val 48796"/>
                </a:avLst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 rot="19351259">
                <a:off x="4188474" y="2283891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 rot="19351259">
                <a:off x="4340874" y="2103781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 rot="20232416">
                <a:off x="4451709" y="2117634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 rot="20512660">
                <a:off x="4757699" y="2047427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 rot="21221082">
                <a:off x="5104144" y="2019526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 rot="21413045">
                <a:off x="5530598" y="2048584"/>
                <a:ext cx="225944" cy="121544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 rot="20638819">
                <a:off x="5389512" y="2336666"/>
                <a:ext cx="412275" cy="8420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 rot="1040264">
                <a:off x="5526575" y="2365131"/>
                <a:ext cx="412275" cy="8420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 rot="1040264">
                <a:off x="5582648" y="2187403"/>
                <a:ext cx="412275" cy="8420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 rot="1040264">
                <a:off x="5624864" y="2021123"/>
                <a:ext cx="412275" cy="8420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 rot="335674">
                <a:off x="6086424" y="2063059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5545338" y="1800348"/>
                <a:ext cx="412275" cy="406978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5906052" y="1858624"/>
                <a:ext cx="412275" cy="2255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950104">
                <a:off x="6182896" y="1926853"/>
                <a:ext cx="412275" cy="2255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rot="950104">
                <a:off x="6418692" y="1943112"/>
                <a:ext cx="412275" cy="2255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950104">
                <a:off x="6377151" y="1998625"/>
                <a:ext cx="412275" cy="2255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 rot="1699821">
                <a:off x="6587089" y="2056569"/>
                <a:ext cx="412275" cy="13954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 rot="1388033">
                <a:off x="6713310" y="2224030"/>
                <a:ext cx="412275" cy="13596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 rot="2390223">
                <a:off x="6872841" y="2328374"/>
                <a:ext cx="412275" cy="10138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 rot="21024626">
                <a:off x="5310591" y="1872312"/>
                <a:ext cx="412275" cy="118059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 rot="2908598" flipV="1">
                <a:off x="6699655" y="2256983"/>
                <a:ext cx="728299" cy="1531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>
                <a:off x="5612881" y="6661990"/>
                <a:ext cx="315886" cy="152398"/>
              </a:xfrm>
              <a:prstGeom prst="triangle">
                <a:avLst/>
              </a:prstGeom>
              <a:solidFill>
                <a:schemeClr val="bg2">
                  <a:lumMod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15" name="Arc 114"/>
              <p:cNvSpPr/>
              <p:nvPr/>
            </p:nvSpPr>
            <p:spPr>
              <a:xfrm rot="6964436">
                <a:off x="3229286" y="1807956"/>
                <a:ext cx="953747" cy="1136431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16" name="Arc 115"/>
              <p:cNvSpPr/>
              <p:nvPr/>
            </p:nvSpPr>
            <p:spPr>
              <a:xfrm rot="14987577">
                <a:off x="5749406" y="2666132"/>
                <a:ext cx="953747" cy="1136431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17" name="Arc 116"/>
              <p:cNvSpPr/>
              <p:nvPr/>
            </p:nvSpPr>
            <p:spPr>
              <a:xfrm rot="11747642">
                <a:off x="7229850" y="1680093"/>
                <a:ext cx="953747" cy="1136431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68" name="Oval 67"/>
            <p:cNvSpPr/>
            <p:nvPr/>
          </p:nvSpPr>
          <p:spPr>
            <a:xfrm flipV="1">
              <a:off x="5439338" y="1050482"/>
              <a:ext cx="250364" cy="3929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2908598" flipV="1">
              <a:off x="5151426" y="205754"/>
              <a:ext cx="160059" cy="1531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2908598" flipV="1">
              <a:off x="5128650" y="83468"/>
              <a:ext cx="160059" cy="1531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 rot="1843565">
              <a:off x="4901398" y="223418"/>
              <a:ext cx="109087" cy="29258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2908598" flipV="1">
              <a:off x="4829639" y="393098"/>
              <a:ext cx="101252" cy="11553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1050178">
              <a:off x="4780950" y="480121"/>
              <a:ext cx="280884" cy="9700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56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23854" y="1676400"/>
            <a:ext cx="3920837" cy="5070764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>
            <a:off x="4040596" y="1676400"/>
            <a:ext cx="3487351" cy="3373836"/>
          </a:xfrm>
          <a:prstGeom prst="arc">
            <a:avLst>
              <a:gd name="adj1" fmla="val 16742110"/>
              <a:gd name="adj2" fmla="val 2023763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17069958">
            <a:off x="3973435" y="1717964"/>
            <a:ext cx="3487351" cy="3373836"/>
          </a:xfrm>
          <a:prstGeom prst="arc">
            <a:avLst>
              <a:gd name="adj1" fmla="val 16742110"/>
              <a:gd name="adj2" fmla="val 2023763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18172341">
            <a:off x="3679963" y="2161309"/>
            <a:ext cx="3487351" cy="3373836"/>
          </a:xfrm>
          <a:prstGeom prst="arc">
            <a:avLst>
              <a:gd name="adj1" fmla="val 16742110"/>
              <a:gd name="adj2" fmla="val 1935438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20487714">
            <a:off x="4311274" y="2143245"/>
            <a:ext cx="3487351" cy="3373836"/>
          </a:xfrm>
          <a:prstGeom prst="arc">
            <a:avLst>
              <a:gd name="adj1" fmla="val 17281086"/>
              <a:gd name="adj2" fmla="val 2023763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12375589">
            <a:off x="5255190" y="569671"/>
            <a:ext cx="3487351" cy="3373836"/>
          </a:xfrm>
          <a:prstGeom prst="arc">
            <a:avLst>
              <a:gd name="adj1" fmla="val 17749951"/>
              <a:gd name="adj2" fmla="val 2023763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3556688">
            <a:off x="2621012" y="469339"/>
            <a:ext cx="3487351" cy="3373836"/>
          </a:xfrm>
          <a:prstGeom prst="arc">
            <a:avLst>
              <a:gd name="adj1" fmla="val 18012497"/>
              <a:gd name="adj2" fmla="val 20541263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>
            <a:off x="4572000" y="-2897"/>
            <a:ext cx="1482948" cy="3546763"/>
          </a:xfrm>
          <a:prstGeom prst="arc">
            <a:avLst>
              <a:gd name="adj1" fmla="val 14940129"/>
              <a:gd name="adj2" fmla="val 21311705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>
            <a:off x="4876799" y="290945"/>
            <a:ext cx="603435" cy="3072373"/>
          </a:xfrm>
          <a:prstGeom prst="arc">
            <a:avLst>
              <a:gd name="adj1" fmla="val 15717796"/>
              <a:gd name="adj2" fmla="val 2042573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1050178">
            <a:off x="4737904" y="476919"/>
            <a:ext cx="311446" cy="982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6964436">
            <a:off x="3229286" y="1807956"/>
            <a:ext cx="953747" cy="1136431"/>
          </a:xfrm>
          <a:prstGeom prst="arc">
            <a:avLst>
              <a:gd name="adj1" fmla="val 16200000"/>
              <a:gd name="adj2" fmla="val 18090658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4987577">
            <a:off x="5749406" y="2666132"/>
            <a:ext cx="953747" cy="1136431"/>
          </a:xfrm>
          <a:prstGeom prst="arc">
            <a:avLst>
              <a:gd name="adj1" fmla="val 16200000"/>
              <a:gd name="adj2" fmla="val 17290613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1747642">
            <a:off x="7229850" y="1680093"/>
            <a:ext cx="953747" cy="1136431"/>
          </a:xfrm>
          <a:prstGeom prst="arc">
            <a:avLst>
              <a:gd name="adj1" fmla="val 16200000"/>
              <a:gd name="adj2" fmla="val 18090658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3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2677769" y="-44626"/>
            <a:ext cx="6064772" cy="6859014"/>
            <a:chOff x="2677769" y="-44626"/>
            <a:chExt cx="6064772" cy="6859014"/>
          </a:xfrm>
        </p:grpSpPr>
        <p:grpSp>
          <p:nvGrpSpPr>
            <p:cNvPr id="56" name="Group 55"/>
            <p:cNvGrpSpPr/>
            <p:nvPr/>
          </p:nvGrpSpPr>
          <p:grpSpPr>
            <a:xfrm>
              <a:off x="2677769" y="-44626"/>
              <a:ext cx="6064772" cy="6859014"/>
              <a:chOff x="2677769" y="-44626"/>
              <a:chExt cx="6064772" cy="6859014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3742131" y="1683429"/>
                <a:ext cx="4033079" cy="5120871"/>
              </a:xfrm>
              <a:prstGeom prst="ellipse">
                <a:avLst/>
              </a:prstGeom>
              <a:solidFill>
                <a:srgbClr val="78428E"/>
              </a:solidFill>
              <a:ln w="5715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Arc 3"/>
              <p:cNvSpPr/>
              <p:nvPr/>
            </p:nvSpPr>
            <p:spPr>
              <a:xfrm>
                <a:off x="4040596" y="1697284"/>
                <a:ext cx="3487351" cy="3332287"/>
              </a:xfrm>
              <a:prstGeom prst="arc">
                <a:avLst>
                  <a:gd name="adj1" fmla="val 16742110"/>
                  <a:gd name="adj2" fmla="val 202376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Arc 4"/>
              <p:cNvSpPr/>
              <p:nvPr/>
            </p:nvSpPr>
            <p:spPr>
              <a:xfrm rot="17069958">
                <a:off x="3994908" y="1717562"/>
                <a:ext cx="3444404" cy="3373836"/>
              </a:xfrm>
              <a:prstGeom prst="arc">
                <a:avLst>
                  <a:gd name="adj1" fmla="val 16742110"/>
                  <a:gd name="adj2" fmla="val 202376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Arc 5"/>
              <p:cNvSpPr/>
              <p:nvPr/>
            </p:nvSpPr>
            <p:spPr>
              <a:xfrm rot="18172341">
                <a:off x="3701436" y="2155447"/>
                <a:ext cx="3444404" cy="3373836"/>
              </a:xfrm>
              <a:prstGeom prst="arc">
                <a:avLst>
                  <a:gd name="adj1" fmla="val 16742110"/>
                  <a:gd name="adj2" fmla="val 19354380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Arc 6"/>
              <p:cNvSpPr/>
              <p:nvPr/>
            </p:nvSpPr>
            <p:spPr>
              <a:xfrm rot="20487714">
                <a:off x="4311274" y="2158380"/>
                <a:ext cx="3487351" cy="3332287"/>
              </a:xfrm>
              <a:prstGeom prst="arc">
                <a:avLst>
                  <a:gd name="adj1" fmla="val 17281086"/>
                  <a:gd name="adj2" fmla="val 202376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Arc 7"/>
              <p:cNvSpPr/>
              <p:nvPr/>
            </p:nvSpPr>
            <p:spPr>
              <a:xfrm rot="12375589">
                <a:off x="5255190" y="604185"/>
                <a:ext cx="3487351" cy="3332287"/>
              </a:xfrm>
              <a:prstGeom prst="arc">
                <a:avLst>
                  <a:gd name="adj1" fmla="val 17749951"/>
                  <a:gd name="adj2" fmla="val 202376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/>
              <p:cNvSpPr/>
              <p:nvPr/>
            </p:nvSpPr>
            <p:spPr>
              <a:xfrm rot="3556688">
                <a:off x="2642485" y="484314"/>
                <a:ext cx="3444404" cy="3373836"/>
              </a:xfrm>
              <a:prstGeom prst="arc">
                <a:avLst>
                  <a:gd name="adj1" fmla="val 18012497"/>
                  <a:gd name="adj2" fmla="val 20541263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Arc 9"/>
              <p:cNvSpPr/>
              <p:nvPr/>
            </p:nvSpPr>
            <p:spPr>
              <a:xfrm>
                <a:off x="4572000" y="38668"/>
                <a:ext cx="1482948" cy="3503084"/>
              </a:xfrm>
              <a:prstGeom prst="arc">
                <a:avLst>
                  <a:gd name="adj1" fmla="val 14940129"/>
                  <a:gd name="adj2" fmla="val 21311705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Arc 10"/>
              <p:cNvSpPr/>
              <p:nvPr/>
            </p:nvSpPr>
            <p:spPr>
              <a:xfrm>
                <a:off x="4876799" y="328891"/>
                <a:ext cx="603435" cy="3034537"/>
              </a:xfrm>
              <a:prstGeom prst="arc">
                <a:avLst>
                  <a:gd name="adj1" fmla="val 15717796"/>
                  <a:gd name="adj2" fmla="val 20425734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 rot="1050178">
                <a:off x="4770786" y="510371"/>
                <a:ext cx="280884" cy="97008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502291" y="522001"/>
                <a:ext cx="412275" cy="121544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20436353">
                <a:off x="5461935" y="137351"/>
                <a:ext cx="412275" cy="121544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 rot="20161003">
                <a:off x="5380875" y="16007"/>
                <a:ext cx="412275" cy="121544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Block Arc 18"/>
              <p:cNvSpPr/>
              <p:nvPr/>
            </p:nvSpPr>
            <p:spPr>
              <a:xfrm>
                <a:off x="4855195" y="110114"/>
                <a:ext cx="655215" cy="897776"/>
              </a:xfrm>
              <a:prstGeom prst="blockArc">
                <a:avLst>
                  <a:gd name="adj1" fmla="val 11516353"/>
                  <a:gd name="adj2" fmla="val 594231"/>
                  <a:gd name="adj3" fmla="val 27535"/>
                </a:avLst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 rot="19386236">
                <a:off x="5357105" y="-44626"/>
                <a:ext cx="394772" cy="1013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 rot="21101374">
                <a:off x="5447180" y="651224"/>
                <a:ext cx="387593" cy="56382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 rot="20969714">
                <a:off x="5667233" y="895953"/>
                <a:ext cx="387593" cy="1292832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486406" y="939954"/>
                <a:ext cx="387593" cy="1974197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5400000">
                <a:off x="5408818" y="863573"/>
                <a:ext cx="644045" cy="2264826"/>
              </a:xfrm>
              <a:prstGeom prst="moon">
                <a:avLst>
                  <a:gd name="adj" fmla="val 48796"/>
                </a:avLst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 rot="19351259">
                <a:off x="4188474" y="2283891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 rot="19351259">
                <a:off x="4340874" y="2103781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 rot="20232416">
                <a:off x="4451709" y="2117634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 rot="20512660">
                <a:off x="4757699" y="2047427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 rot="21221082">
                <a:off x="5104144" y="2019526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 rot="21413045">
                <a:off x="5530598" y="2048584"/>
                <a:ext cx="225944" cy="121544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 rot="20638819">
                <a:off x="5389512" y="2336666"/>
                <a:ext cx="412275" cy="8420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 rot="1040264">
                <a:off x="5526575" y="2365131"/>
                <a:ext cx="412275" cy="8420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 rot="1040264">
                <a:off x="5582648" y="2187403"/>
                <a:ext cx="412275" cy="8420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 rot="1040264">
                <a:off x="5624864" y="2021123"/>
                <a:ext cx="412275" cy="8420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 rot="335674">
                <a:off x="6086424" y="2063059"/>
                <a:ext cx="675328" cy="11254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545338" y="1800348"/>
                <a:ext cx="412275" cy="406978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5906052" y="1858624"/>
                <a:ext cx="412275" cy="2255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 rot="950104">
                <a:off x="6182896" y="1926853"/>
                <a:ext cx="412275" cy="2255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 rot="950104">
                <a:off x="6418692" y="1943112"/>
                <a:ext cx="412275" cy="2255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 rot="950104">
                <a:off x="6377151" y="1998625"/>
                <a:ext cx="412275" cy="2255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 rot="1699821">
                <a:off x="6587089" y="2056569"/>
                <a:ext cx="412275" cy="13954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 rot="1388033">
                <a:off x="6713310" y="2224030"/>
                <a:ext cx="412275" cy="13596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 rot="2390223">
                <a:off x="6872841" y="2328374"/>
                <a:ext cx="412275" cy="10138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 rot="21024626">
                <a:off x="5310591" y="1872312"/>
                <a:ext cx="412275" cy="1180593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 rot="2908598" flipV="1">
                <a:off x="6699655" y="2256983"/>
                <a:ext cx="728299" cy="1531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Isosceles Triangle 51"/>
              <p:cNvSpPr/>
              <p:nvPr/>
            </p:nvSpPr>
            <p:spPr>
              <a:xfrm>
                <a:off x="5612881" y="6661990"/>
                <a:ext cx="315886" cy="152398"/>
              </a:xfrm>
              <a:prstGeom prst="triangle">
                <a:avLst/>
              </a:prstGeom>
              <a:solidFill>
                <a:schemeClr val="bg2">
                  <a:lumMod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3" name="Arc 52"/>
              <p:cNvSpPr/>
              <p:nvPr/>
            </p:nvSpPr>
            <p:spPr>
              <a:xfrm rot="6964436">
                <a:off x="3229286" y="1807956"/>
                <a:ext cx="953747" cy="1136431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4" name="Arc 53"/>
              <p:cNvSpPr/>
              <p:nvPr/>
            </p:nvSpPr>
            <p:spPr>
              <a:xfrm rot="14987577">
                <a:off x="5749406" y="2666132"/>
                <a:ext cx="953747" cy="1136431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5" name="Arc 54"/>
              <p:cNvSpPr/>
              <p:nvPr/>
            </p:nvSpPr>
            <p:spPr>
              <a:xfrm rot="11747642">
                <a:off x="7229850" y="1680093"/>
                <a:ext cx="953747" cy="1136431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58" name="Oval 57"/>
            <p:cNvSpPr/>
            <p:nvPr/>
          </p:nvSpPr>
          <p:spPr>
            <a:xfrm flipV="1">
              <a:off x="5439338" y="1050482"/>
              <a:ext cx="250364" cy="3929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2908598" flipV="1">
              <a:off x="5151426" y="205754"/>
              <a:ext cx="160059" cy="1531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2908598" flipV="1">
              <a:off x="5128650" y="83468"/>
              <a:ext cx="160059" cy="1531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1843565">
              <a:off x="4901398" y="223418"/>
              <a:ext cx="109087" cy="29258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2908598" flipV="1">
              <a:off x="4829639" y="393098"/>
              <a:ext cx="101252" cy="11553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1050178">
              <a:off x="4780950" y="480121"/>
              <a:ext cx="280884" cy="9700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451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2584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3134709" y="4932868"/>
            <a:ext cx="5687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199452" y="5782140"/>
            <a:ext cx="7786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3775361" y="-1023186"/>
            <a:ext cx="4281055" cy="5523867"/>
            <a:chOff x="3775361" y="-1023186"/>
            <a:chExt cx="4281055" cy="5523867"/>
          </a:xfrm>
        </p:grpSpPr>
        <p:sp>
          <p:nvSpPr>
            <p:cNvPr id="64" name="Oval 63"/>
            <p:cNvSpPr/>
            <p:nvPr/>
          </p:nvSpPr>
          <p:spPr>
            <a:xfrm>
              <a:off x="3775361" y="1258720"/>
              <a:ext cx="3241964" cy="3075709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4814452" y="1258719"/>
              <a:ext cx="3241964" cy="3075709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913908" y="1799046"/>
              <a:ext cx="4003964" cy="2687780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67" name="Group 66"/>
            <p:cNvGrpSpPr/>
            <p:nvPr/>
          </p:nvGrpSpPr>
          <p:grpSpPr>
            <a:xfrm rot="181266">
              <a:off x="3888048" y="-1023186"/>
              <a:ext cx="3978954" cy="4632653"/>
              <a:chOff x="3742577" y="211910"/>
              <a:chExt cx="3978954" cy="4632653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5233006" y="211910"/>
                <a:ext cx="2472537" cy="4280983"/>
                <a:chOff x="5233006" y="211910"/>
                <a:chExt cx="2472537" cy="4280983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 rot="21393913">
                  <a:off x="5233006" y="253480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123" name="Arc 122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Arc 123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0" name="Group 119"/>
                <p:cNvGrpSpPr/>
                <p:nvPr/>
              </p:nvGrpSpPr>
              <p:grpSpPr>
                <a:xfrm>
                  <a:off x="5246856" y="211910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121" name="Arc 120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Arc 121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0" name="Group 69"/>
              <p:cNvGrpSpPr/>
              <p:nvPr/>
            </p:nvGrpSpPr>
            <p:grpSpPr>
              <a:xfrm>
                <a:off x="4586360" y="1241795"/>
                <a:ext cx="2113824" cy="2113824"/>
                <a:chOff x="4600215" y="1255650"/>
                <a:chExt cx="2113824" cy="2113824"/>
              </a:xfrm>
            </p:grpSpPr>
            <p:grpSp>
              <p:nvGrpSpPr>
                <p:cNvPr id="113" name="Group 112"/>
                <p:cNvGrpSpPr/>
                <p:nvPr/>
              </p:nvGrpSpPr>
              <p:grpSpPr>
                <a:xfrm rot="2806382">
                  <a:off x="5058294" y="1310408"/>
                  <a:ext cx="1197665" cy="2113824"/>
                  <a:chOff x="3711353" y="336610"/>
                  <a:chExt cx="2624415" cy="4211703"/>
                </a:xfrm>
              </p:grpSpPr>
              <p:sp>
                <p:nvSpPr>
                  <p:cNvPr id="117" name="Arc 116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Arc 117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4" name="Group 113"/>
                <p:cNvGrpSpPr/>
                <p:nvPr/>
              </p:nvGrpSpPr>
              <p:grpSpPr>
                <a:xfrm rot="2340596">
                  <a:off x="5072548" y="1255650"/>
                  <a:ext cx="1197665" cy="2113824"/>
                  <a:chOff x="3711353" y="336610"/>
                  <a:chExt cx="2624415" cy="4211703"/>
                </a:xfrm>
              </p:grpSpPr>
              <p:sp>
                <p:nvSpPr>
                  <p:cNvPr id="115" name="Arc 114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Arc 115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1" name="Group 70"/>
              <p:cNvGrpSpPr/>
              <p:nvPr/>
            </p:nvGrpSpPr>
            <p:grpSpPr>
              <a:xfrm>
                <a:off x="5235992" y="564921"/>
                <a:ext cx="2485539" cy="4279642"/>
                <a:chOff x="5182250" y="567970"/>
                <a:chExt cx="2485539" cy="4279642"/>
              </a:xfrm>
            </p:grpSpPr>
            <p:grpSp>
              <p:nvGrpSpPr>
                <p:cNvPr id="107" name="Group 106"/>
                <p:cNvGrpSpPr/>
                <p:nvPr/>
              </p:nvGrpSpPr>
              <p:grpSpPr>
                <a:xfrm rot="1359547">
                  <a:off x="5182250" y="608199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111" name="Arc 110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Arc 111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8" name="Group 107"/>
                <p:cNvGrpSpPr/>
                <p:nvPr/>
              </p:nvGrpSpPr>
              <p:grpSpPr>
                <a:xfrm rot="1546020">
                  <a:off x="5209102" y="567970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109" name="Arc 108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Arc 109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2" name="Group 71"/>
              <p:cNvGrpSpPr/>
              <p:nvPr/>
            </p:nvGrpSpPr>
            <p:grpSpPr>
              <a:xfrm>
                <a:off x="3810295" y="587213"/>
                <a:ext cx="2483353" cy="4253268"/>
                <a:chOff x="3810295" y="587213"/>
                <a:chExt cx="2483353" cy="4253268"/>
              </a:xfrm>
            </p:grpSpPr>
            <p:grpSp>
              <p:nvGrpSpPr>
                <p:cNvPr id="101" name="Group 100"/>
                <p:cNvGrpSpPr/>
                <p:nvPr/>
              </p:nvGrpSpPr>
              <p:grpSpPr>
                <a:xfrm rot="20266145">
                  <a:off x="3824154" y="628778"/>
                  <a:ext cx="2469494" cy="4211703"/>
                  <a:chOff x="3711353" y="336610"/>
                  <a:chExt cx="2624415" cy="4211703"/>
                </a:xfrm>
              </p:grpSpPr>
              <p:sp>
                <p:nvSpPr>
                  <p:cNvPr id="105" name="Arc 104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Arc 105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 rot="20088573">
                  <a:off x="3810295" y="587213"/>
                  <a:ext cx="2469494" cy="4211703"/>
                  <a:chOff x="3711353" y="336610"/>
                  <a:chExt cx="2624415" cy="4211703"/>
                </a:xfrm>
              </p:grpSpPr>
              <p:sp>
                <p:nvSpPr>
                  <p:cNvPr id="103" name="Arc 102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Arc 103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3" name="Group 72"/>
              <p:cNvGrpSpPr/>
              <p:nvPr/>
            </p:nvGrpSpPr>
            <p:grpSpPr>
              <a:xfrm>
                <a:off x="5375557" y="1326644"/>
                <a:ext cx="540325" cy="1981025"/>
                <a:chOff x="5458687" y="952559"/>
                <a:chExt cx="540325" cy="1981025"/>
              </a:xfrm>
            </p:grpSpPr>
            <p:grpSp>
              <p:nvGrpSpPr>
                <p:cNvPr id="95" name="Group 94"/>
                <p:cNvGrpSpPr/>
                <p:nvPr/>
              </p:nvGrpSpPr>
              <p:grpSpPr>
                <a:xfrm>
                  <a:off x="5458687" y="952559"/>
                  <a:ext cx="443345" cy="1967177"/>
                  <a:chOff x="5389412" y="1479033"/>
                  <a:chExt cx="443345" cy="1967177"/>
                </a:xfrm>
              </p:grpSpPr>
              <p:sp>
                <p:nvSpPr>
                  <p:cNvPr id="99" name="Arc 98"/>
                  <p:cNvSpPr/>
                  <p:nvPr/>
                </p:nvSpPr>
                <p:spPr>
                  <a:xfrm>
                    <a:off x="5486397" y="1548313"/>
                    <a:ext cx="290945" cy="1897897"/>
                  </a:xfrm>
                  <a:prstGeom prst="arc">
                    <a:avLst>
                      <a:gd name="adj1" fmla="val 15579643"/>
                      <a:gd name="adj2" fmla="val 3059037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Arc 99"/>
                  <p:cNvSpPr/>
                  <p:nvPr/>
                </p:nvSpPr>
                <p:spPr>
                  <a:xfrm rot="21337261">
                    <a:off x="5389412" y="1479033"/>
                    <a:ext cx="443345" cy="1897897"/>
                  </a:xfrm>
                  <a:prstGeom prst="arc">
                    <a:avLst>
                      <a:gd name="adj1" fmla="val 17051207"/>
                      <a:gd name="adj2" fmla="val 3059037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6" name="Group 95"/>
                <p:cNvGrpSpPr/>
                <p:nvPr/>
              </p:nvGrpSpPr>
              <p:grpSpPr>
                <a:xfrm rot="21198935">
                  <a:off x="5555667" y="966407"/>
                  <a:ext cx="443345" cy="1967177"/>
                  <a:chOff x="5389412" y="1479033"/>
                  <a:chExt cx="443345" cy="1967177"/>
                </a:xfrm>
              </p:grpSpPr>
              <p:sp>
                <p:nvSpPr>
                  <p:cNvPr id="97" name="Arc 96"/>
                  <p:cNvSpPr/>
                  <p:nvPr/>
                </p:nvSpPr>
                <p:spPr>
                  <a:xfrm>
                    <a:off x="5486397" y="1548313"/>
                    <a:ext cx="290945" cy="1897897"/>
                  </a:xfrm>
                  <a:prstGeom prst="arc">
                    <a:avLst>
                      <a:gd name="adj1" fmla="val 15579643"/>
                      <a:gd name="adj2" fmla="val 3059037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98" name="Arc 97"/>
                  <p:cNvSpPr/>
                  <p:nvPr/>
                </p:nvSpPr>
                <p:spPr>
                  <a:xfrm rot="21337261">
                    <a:off x="5389412" y="1479033"/>
                    <a:ext cx="443345" cy="1897897"/>
                  </a:xfrm>
                  <a:prstGeom prst="arc">
                    <a:avLst>
                      <a:gd name="adj1" fmla="val 17051207"/>
                      <a:gd name="adj2" fmla="val 3059037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4" name="Group 73"/>
              <p:cNvGrpSpPr/>
              <p:nvPr/>
            </p:nvGrpSpPr>
            <p:grpSpPr>
              <a:xfrm rot="4081608">
                <a:off x="5243718" y="1796051"/>
                <a:ext cx="1321113" cy="2263255"/>
                <a:chOff x="5182250" y="567970"/>
                <a:chExt cx="2485539" cy="4279642"/>
              </a:xfrm>
            </p:grpSpPr>
            <p:grpSp>
              <p:nvGrpSpPr>
                <p:cNvPr id="89" name="Group 88"/>
                <p:cNvGrpSpPr/>
                <p:nvPr/>
              </p:nvGrpSpPr>
              <p:grpSpPr>
                <a:xfrm rot="1359547">
                  <a:off x="5182250" y="608199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93" name="Arc 92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94" name="Arc 93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0" name="Group 89"/>
                <p:cNvGrpSpPr/>
                <p:nvPr/>
              </p:nvGrpSpPr>
              <p:grpSpPr>
                <a:xfrm rot="1546020">
                  <a:off x="5209102" y="567970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91" name="Arc 90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92" name="Arc 91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5" name="Group 74"/>
              <p:cNvGrpSpPr/>
              <p:nvPr/>
            </p:nvGrpSpPr>
            <p:grpSpPr>
              <a:xfrm rot="1175193">
                <a:off x="3742577" y="267264"/>
                <a:ext cx="2483353" cy="4253268"/>
                <a:chOff x="3810295" y="587213"/>
                <a:chExt cx="2483353" cy="4253268"/>
              </a:xfrm>
            </p:grpSpPr>
            <p:grpSp>
              <p:nvGrpSpPr>
                <p:cNvPr id="83" name="Group 82"/>
                <p:cNvGrpSpPr/>
                <p:nvPr/>
              </p:nvGrpSpPr>
              <p:grpSpPr>
                <a:xfrm rot="20266145">
                  <a:off x="3824154" y="628778"/>
                  <a:ext cx="2469494" cy="4211703"/>
                  <a:chOff x="3711353" y="336610"/>
                  <a:chExt cx="2624415" cy="4211703"/>
                </a:xfrm>
              </p:grpSpPr>
              <p:sp>
                <p:nvSpPr>
                  <p:cNvPr id="87" name="Arc 86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88" name="Arc 87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4" name="Group 83"/>
                <p:cNvGrpSpPr/>
                <p:nvPr/>
              </p:nvGrpSpPr>
              <p:grpSpPr>
                <a:xfrm rot="20088573">
                  <a:off x="3810295" y="587213"/>
                  <a:ext cx="2469494" cy="4211703"/>
                  <a:chOff x="3711353" y="336610"/>
                  <a:chExt cx="2624415" cy="4211703"/>
                </a:xfrm>
              </p:grpSpPr>
              <p:sp>
                <p:nvSpPr>
                  <p:cNvPr id="85" name="Arc 84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86" name="Arc 85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6" name="Group 75"/>
              <p:cNvGrpSpPr/>
              <p:nvPr/>
            </p:nvGrpSpPr>
            <p:grpSpPr>
              <a:xfrm rot="5865144">
                <a:off x="5112835" y="1311075"/>
                <a:ext cx="2113824" cy="2113824"/>
                <a:chOff x="4600215" y="1255650"/>
                <a:chExt cx="2113824" cy="2113824"/>
              </a:xfrm>
            </p:grpSpPr>
            <p:grpSp>
              <p:nvGrpSpPr>
                <p:cNvPr id="77" name="Group 76"/>
                <p:cNvGrpSpPr/>
                <p:nvPr/>
              </p:nvGrpSpPr>
              <p:grpSpPr>
                <a:xfrm rot="2806382">
                  <a:off x="5058294" y="1310408"/>
                  <a:ext cx="1197665" cy="2113824"/>
                  <a:chOff x="3711353" y="336610"/>
                  <a:chExt cx="2624415" cy="4211703"/>
                </a:xfrm>
              </p:grpSpPr>
              <p:sp>
                <p:nvSpPr>
                  <p:cNvPr id="81" name="Arc 80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82" name="Arc 81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 rot="2340596">
                  <a:off x="5072548" y="1255650"/>
                  <a:ext cx="1197665" cy="2113824"/>
                  <a:chOff x="3711353" y="336610"/>
                  <a:chExt cx="2624415" cy="4211703"/>
                </a:xfrm>
              </p:grpSpPr>
              <p:sp>
                <p:nvSpPr>
                  <p:cNvPr id="79" name="Arc 78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80" name="Arc 79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68" name="Isosceles Triangle 67"/>
            <p:cNvSpPr/>
            <p:nvPr/>
          </p:nvSpPr>
          <p:spPr>
            <a:xfrm>
              <a:off x="5820700" y="4348283"/>
              <a:ext cx="315886" cy="152398"/>
            </a:xfrm>
            <a:prstGeom prst="triangle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916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>
            <a:off x="715248" y="975865"/>
            <a:ext cx="7443938" cy="2168497"/>
          </a:xfrm>
          <a:prstGeom prst="arc">
            <a:avLst>
              <a:gd name="adj1" fmla="val 780623"/>
              <a:gd name="adj2" fmla="val 2086377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 rot="9399354">
            <a:off x="6050508" y="-2551898"/>
            <a:ext cx="6383479" cy="3775294"/>
          </a:xfrm>
          <a:prstGeom prst="arc">
            <a:avLst>
              <a:gd name="adj1" fmla="val 14706644"/>
              <a:gd name="adj2" fmla="val 2027103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5400000">
            <a:off x="7454379" y="-1124324"/>
            <a:ext cx="2761798" cy="3765901"/>
          </a:xfrm>
          <a:prstGeom prst="arc">
            <a:avLst>
              <a:gd name="adj1" fmla="val 16056447"/>
              <a:gd name="adj2" fmla="val 2015692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21065069">
            <a:off x="7493151" y="2047132"/>
            <a:ext cx="3151426" cy="2723239"/>
          </a:xfrm>
          <a:prstGeom prst="arc">
            <a:avLst>
              <a:gd name="adj1" fmla="val 17660310"/>
              <a:gd name="adj2" fmla="val 21061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21230288">
            <a:off x="5164074" y="2657390"/>
            <a:ext cx="5599274" cy="2377937"/>
          </a:xfrm>
          <a:prstGeom prst="arc">
            <a:avLst>
              <a:gd name="adj1" fmla="val 14782628"/>
              <a:gd name="adj2" fmla="val 2125361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2574374">
            <a:off x="6210997" y="1309799"/>
            <a:ext cx="1561560" cy="1450560"/>
          </a:xfrm>
          <a:prstGeom prst="arc">
            <a:avLst>
              <a:gd name="adj1" fmla="val 15732046"/>
              <a:gd name="adj2" fmla="val 1542765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287827" y="2034894"/>
            <a:ext cx="4334239" cy="1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5006245">
            <a:off x="620657" y="471180"/>
            <a:ext cx="2571580" cy="2144548"/>
          </a:xfrm>
          <a:prstGeom prst="arc">
            <a:avLst>
              <a:gd name="adj1" fmla="val 16004970"/>
              <a:gd name="adj2" fmla="val 92532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5150066">
            <a:off x="919137" y="520639"/>
            <a:ext cx="2453065" cy="2249297"/>
          </a:xfrm>
          <a:prstGeom prst="arc">
            <a:avLst>
              <a:gd name="adj1" fmla="val 16179914"/>
              <a:gd name="adj2" fmla="val 92532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41303" y="1445310"/>
            <a:ext cx="443346" cy="4017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41302" y="1475285"/>
            <a:ext cx="365437" cy="344097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6035093">
            <a:off x="843423" y="1777874"/>
            <a:ext cx="394171" cy="53239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622935">
            <a:off x="680361" y="1816256"/>
            <a:ext cx="172406" cy="35746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3471373" y="85957"/>
            <a:ext cx="1981200" cy="914400"/>
          </a:xfrm>
          <a:prstGeom prst="triangle">
            <a:avLst>
              <a:gd name="adj" fmla="val 32400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20965161" flipV="1">
            <a:off x="5611057" y="2958784"/>
            <a:ext cx="1575774" cy="395826"/>
          </a:xfrm>
          <a:prstGeom prst="triangle">
            <a:avLst>
              <a:gd name="adj" fmla="val 78683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775004" flipV="1">
            <a:off x="2853785" y="2944566"/>
            <a:ext cx="1061066" cy="296694"/>
          </a:xfrm>
          <a:prstGeom prst="triangle">
            <a:avLst>
              <a:gd name="adj" fmla="val 68392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0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8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7" presetID="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8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9" presetID="32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3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4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8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9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34" dur="1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5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36" dur="1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7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38" dur="1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9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0" dur="1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1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2" dur="1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3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4" dur="1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5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6" dur="1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7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48" dur="1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9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0" dur="1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1" presetID="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2" dur="1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3" presetID="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4" dur="1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5" presetID="4" presetClass="path" presetSubtype="0" repeatCount="indefinite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6" dur="1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7" presetID="4" presetClass="path" presetSubtype="0" repeatCount="indefinite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58" dur="1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9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60" dur="12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1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62" dur="12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3" presetID="4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364" dur="12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5" presetID="2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43745" y="2535382"/>
            <a:ext cx="3241964" cy="30757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682836" y="2535381"/>
            <a:ext cx="3241964" cy="30757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7919835">
            <a:off x="3323472" y="886304"/>
            <a:ext cx="5072971" cy="4864178"/>
          </a:xfrm>
          <a:prstGeom prst="arc">
            <a:avLst>
              <a:gd name="adj1" fmla="val 16661602"/>
              <a:gd name="adj2" fmla="val 90617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43745" y="2535382"/>
            <a:ext cx="3241964" cy="30757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682836" y="2535381"/>
            <a:ext cx="3241964" cy="30757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10000" y="2632364"/>
            <a:ext cx="3948545" cy="31588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7919835">
            <a:off x="3323472" y="886304"/>
            <a:ext cx="5072971" cy="4864178"/>
          </a:xfrm>
          <a:prstGeom prst="arc">
            <a:avLst>
              <a:gd name="adj1" fmla="val 16661602"/>
              <a:gd name="adj2" fmla="val 90617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1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>
            <a:off x="4682835" y="2521527"/>
            <a:ext cx="3289289" cy="3112336"/>
          </a:xfrm>
          <a:prstGeom prst="arc">
            <a:avLst>
              <a:gd name="adj1" fmla="val 15027564"/>
              <a:gd name="adj2" fmla="val 1818883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 rot="15597396">
            <a:off x="3697759" y="2469081"/>
            <a:ext cx="3043371" cy="3176644"/>
          </a:xfrm>
          <a:prstGeom prst="arc">
            <a:avLst>
              <a:gd name="adj1" fmla="val 15027564"/>
              <a:gd name="adj2" fmla="val 198985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7897022">
            <a:off x="3396961" y="1069768"/>
            <a:ext cx="4997676" cy="4698328"/>
          </a:xfrm>
          <a:prstGeom prst="arc">
            <a:avLst>
              <a:gd name="adj1" fmla="val 15986942"/>
              <a:gd name="adj2" fmla="val 863810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233006" y="211910"/>
            <a:ext cx="2472537" cy="4280983"/>
            <a:chOff x="5233006" y="211910"/>
            <a:chExt cx="2472537" cy="4280983"/>
          </a:xfrm>
        </p:grpSpPr>
        <p:grpSp>
          <p:nvGrpSpPr>
            <p:cNvPr id="6" name="Group 5"/>
            <p:cNvGrpSpPr/>
            <p:nvPr/>
          </p:nvGrpSpPr>
          <p:grpSpPr>
            <a:xfrm rot="21393913">
              <a:off x="5233006" y="253480"/>
              <a:ext cx="2458687" cy="4239413"/>
              <a:chOff x="5233006" y="295045"/>
              <a:chExt cx="2458687" cy="4239413"/>
            </a:xfrm>
          </p:grpSpPr>
          <p:sp>
            <p:nvSpPr>
              <p:cNvPr id="10" name="Arc 9"/>
              <p:cNvSpPr/>
              <p:nvPr/>
            </p:nvSpPr>
            <p:spPr>
              <a:xfrm rot="19278998">
                <a:off x="5233006" y="2523023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Arc 10"/>
              <p:cNvSpPr/>
              <p:nvPr/>
            </p:nvSpPr>
            <p:spPr>
              <a:xfrm rot="9781547">
                <a:off x="5601769" y="295045"/>
                <a:ext cx="2089924" cy="2264290"/>
              </a:xfrm>
              <a:prstGeom prst="arc">
                <a:avLst>
                  <a:gd name="adj1" fmla="val 15964016"/>
                  <a:gd name="adj2" fmla="val 17820212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246856" y="211910"/>
              <a:ext cx="2458687" cy="4239413"/>
              <a:chOff x="5233006" y="295045"/>
              <a:chExt cx="2458687" cy="4239413"/>
            </a:xfrm>
          </p:grpSpPr>
          <p:sp>
            <p:nvSpPr>
              <p:cNvPr id="8" name="Arc 7"/>
              <p:cNvSpPr/>
              <p:nvPr/>
            </p:nvSpPr>
            <p:spPr>
              <a:xfrm rot="19278998">
                <a:off x="5233006" y="2523023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/>
              <p:cNvSpPr/>
              <p:nvPr/>
            </p:nvSpPr>
            <p:spPr>
              <a:xfrm rot="9781547">
                <a:off x="5601769" y="295045"/>
                <a:ext cx="2089924" cy="2264290"/>
              </a:xfrm>
              <a:prstGeom prst="arc">
                <a:avLst>
                  <a:gd name="adj1" fmla="val 15964016"/>
                  <a:gd name="adj2" fmla="val 17820212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4586360" y="1241795"/>
            <a:ext cx="2113823" cy="2113823"/>
            <a:chOff x="4600215" y="1255650"/>
            <a:chExt cx="2113823" cy="2113823"/>
          </a:xfrm>
        </p:grpSpPr>
        <p:grpSp>
          <p:nvGrpSpPr>
            <p:cNvPr id="13" name="Group 12"/>
            <p:cNvGrpSpPr/>
            <p:nvPr/>
          </p:nvGrpSpPr>
          <p:grpSpPr>
            <a:xfrm rot="2806382">
              <a:off x="5058294" y="1310408"/>
              <a:ext cx="1197665" cy="2113823"/>
              <a:chOff x="3711353" y="336610"/>
              <a:chExt cx="2624415" cy="4211703"/>
            </a:xfrm>
          </p:grpSpPr>
          <p:sp>
            <p:nvSpPr>
              <p:cNvPr id="17" name="Arc 16"/>
              <p:cNvSpPr/>
              <p:nvPr/>
            </p:nvSpPr>
            <p:spPr>
              <a:xfrm rot="20042532">
                <a:off x="4273912" y="2536878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Arc 17"/>
              <p:cNvSpPr/>
              <p:nvPr/>
            </p:nvSpPr>
            <p:spPr>
              <a:xfrm rot="9781547">
                <a:off x="3711353" y="336610"/>
                <a:ext cx="2089924" cy="2264290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 rot="2340596">
              <a:off x="5072549" y="1255650"/>
              <a:ext cx="1197665" cy="2113823"/>
              <a:chOff x="3711353" y="336610"/>
              <a:chExt cx="2624415" cy="4211703"/>
            </a:xfrm>
          </p:grpSpPr>
          <p:sp>
            <p:nvSpPr>
              <p:cNvPr id="15" name="Arc 14"/>
              <p:cNvSpPr/>
              <p:nvPr/>
            </p:nvSpPr>
            <p:spPr>
              <a:xfrm rot="20042532">
                <a:off x="4273912" y="2536878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Arc 15"/>
              <p:cNvSpPr/>
              <p:nvPr/>
            </p:nvSpPr>
            <p:spPr>
              <a:xfrm rot="9781547">
                <a:off x="3711353" y="336610"/>
                <a:ext cx="2089924" cy="2264290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5235992" y="564921"/>
            <a:ext cx="2485539" cy="4279642"/>
            <a:chOff x="5182250" y="567970"/>
            <a:chExt cx="2485539" cy="4279642"/>
          </a:xfrm>
        </p:grpSpPr>
        <p:grpSp>
          <p:nvGrpSpPr>
            <p:cNvPr id="20" name="Group 19"/>
            <p:cNvGrpSpPr/>
            <p:nvPr/>
          </p:nvGrpSpPr>
          <p:grpSpPr>
            <a:xfrm rot="1359547">
              <a:off x="5182250" y="608199"/>
              <a:ext cx="2458687" cy="4239413"/>
              <a:chOff x="5233006" y="295045"/>
              <a:chExt cx="2458687" cy="4239413"/>
            </a:xfrm>
          </p:grpSpPr>
          <p:sp>
            <p:nvSpPr>
              <p:cNvPr id="24" name="Arc 23"/>
              <p:cNvSpPr/>
              <p:nvPr/>
            </p:nvSpPr>
            <p:spPr>
              <a:xfrm rot="19278998">
                <a:off x="5233006" y="2523023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Arc 24"/>
              <p:cNvSpPr/>
              <p:nvPr/>
            </p:nvSpPr>
            <p:spPr>
              <a:xfrm rot="9781547">
                <a:off x="5601769" y="295045"/>
                <a:ext cx="2089924" cy="2264290"/>
              </a:xfrm>
              <a:prstGeom prst="arc">
                <a:avLst>
                  <a:gd name="adj1" fmla="val 15964016"/>
                  <a:gd name="adj2" fmla="val 17820212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 rot="1546020">
              <a:off x="5209102" y="567970"/>
              <a:ext cx="2458687" cy="4239413"/>
              <a:chOff x="5233006" y="295045"/>
              <a:chExt cx="2458687" cy="4239413"/>
            </a:xfrm>
          </p:grpSpPr>
          <p:sp>
            <p:nvSpPr>
              <p:cNvPr id="22" name="Arc 21"/>
              <p:cNvSpPr/>
              <p:nvPr/>
            </p:nvSpPr>
            <p:spPr>
              <a:xfrm rot="19278998">
                <a:off x="5233006" y="2523023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Arc 22"/>
              <p:cNvSpPr/>
              <p:nvPr/>
            </p:nvSpPr>
            <p:spPr>
              <a:xfrm rot="9781547">
                <a:off x="5601769" y="295045"/>
                <a:ext cx="2089924" cy="2264290"/>
              </a:xfrm>
              <a:prstGeom prst="arc">
                <a:avLst>
                  <a:gd name="adj1" fmla="val 15964016"/>
                  <a:gd name="adj2" fmla="val 17820212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3810295" y="587213"/>
            <a:ext cx="2483353" cy="4253268"/>
            <a:chOff x="3810295" y="587213"/>
            <a:chExt cx="2483353" cy="4253268"/>
          </a:xfrm>
        </p:grpSpPr>
        <p:grpSp>
          <p:nvGrpSpPr>
            <p:cNvPr id="27" name="Group 26"/>
            <p:cNvGrpSpPr/>
            <p:nvPr/>
          </p:nvGrpSpPr>
          <p:grpSpPr>
            <a:xfrm rot="20266145">
              <a:off x="3824154" y="628778"/>
              <a:ext cx="2469494" cy="4211703"/>
              <a:chOff x="3711353" y="336610"/>
              <a:chExt cx="2624415" cy="4211703"/>
            </a:xfrm>
          </p:grpSpPr>
          <p:sp>
            <p:nvSpPr>
              <p:cNvPr id="31" name="Arc 30"/>
              <p:cNvSpPr/>
              <p:nvPr/>
            </p:nvSpPr>
            <p:spPr>
              <a:xfrm rot="20042532">
                <a:off x="4273912" y="2536878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Arc 31"/>
              <p:cNvSpPr/>
              <p:nvPr/>
            </p:nvSpPr>
            <p:spPr>
              <a:xfrm rot="9781547">
                <a:off x="3711353" y="336610"/>
                <a:ext cx="2089924" cy="2264290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 rot="20088573">
              <a:off x="3810295" y="587213"/>
              <a:ext cx="2469494" cy="4211703"/>
              <a:chOff x="3711353" y="336610"/>
              <a:chExt cx="2624415" cy="4211703"/>
            </a:xfrm>
          </p:grpSpPr>
          <p:sp>
            <p:nvSpPr>
              <p:cNvPr id="29" name="Arc 28"/>
              <p:cNvSpPr/>
              <p:nvPr/>
            </p:nvSpPr>
            <p:spPr>
              <a:xfrm rot="20042532">
                <a:off x="4273912" y="2536878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Arc 29"/>
              <p:cNvSpPr/>
              <p:nvPr/>
            </p:nvSpPr>
            <p:spPr>
              <a:xfrm rot="9781547">
                <a:off x="3711353" y="336610"/>
                <a:ext cx="2089924" cy="2264290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5375557" y="1326644"/>
            <a:ext cx="540325" cy="1981025"/>
            <a:chOff x="5458687" y="952559"/>
            <a:chExt cx="540325" cy="1981025"/>
          </a:xfrm>
        </p:grpSpPr>
        <p:grpSp>
          <p:nvGrpSpPr>
            <p:cNvPr id="34" name="Group 33"/>
            <p:cNvGrpSpPr/>
            <p:nvPr/>
          </p:nvGrpSpPr>
          <p:grpSpPr>
            <a:xfrm>
              <a:off x="5458687" y="952559"/>
              <a:ext cx="443345" cy="1967177"/>
              <a:chOff x="5389412" y="1479033"/>
              <a:chExt cx="443345" cy="1967177"/>
            </a:xfrm>
          </p:grpSpPr>
          <p:sp>
            <p:nvSpPr>
              <p:cNvPr id="38" name="Arc 37"/>
              <p:cNvSpPr/>
              <p:nvPr/>
            </p:nvSpPr>
            <p:spPr>
              <a:xfrm>
                <a:off x="5486397" y="1548313"/>
                <a:ext cx="290945" cy="1897897"/>
              </a:xfrm>
              <a:prstGeom prst="arc">
                <a:avLst>
                  <a:gd name="adj1" fmla="val 15579643"/>
                  <a:gd name="adj2" fmla="val 3059037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Arc 38"/>
              <p:cNvSpPr/>
              <p:nvPr/>
            </p:nvSpPr>
            <p:spPr>
              <a:xfrm rot="21337261">
                <a:off x="5389412" y="1479033"/>
                <a:ext cx="443345" cy="1897897"/>
              </a:xfrm>
              <a:prstGeom prst="arc">
                <a:avLst>
                  <a:gd name="adj1" fmla="val 17051207"/>
                  <a:gd name="adj2" fmla="val 3059037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 rot="21198935">
              <a:off x="5555667" y="966407"/>
              <a:ext cx="443345" cy="1967177"/>
              <a:chOff x="5389412" y="1479033"/>
              <a:chExt cx="443345" cy="1967177"/>
            </a:xfrm>
          </p:grpSpPr>
          <p:sp>
            <p:nvSpPr>
              <p:cNvPr id="36" name="Arc 35"/>
              <p:cNvSpPr/>
              <p:nvPr/>
            </p:nvSpPr>
            <p:spPr>
              <a:xfrm>
                <a:off x="5486397" y="1548313"/>
                <a:ext cx="290945" cy="1897897"/>
              </a:xfrm>
              <a:prstGeom prst="arc">
                <a:avLst>
                  <a:gd name="adj1" fmla="val 15579643"/>
                  <a:gd name="adj2" fmla="val 3059037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Arc 36"/>
              <p:cNvSpPr/>
              <p:nvPr/>
            </p:nvSpPr>
            <p:spPr>
              <a:xfrm rot="21337261">
                <a:off x="5389412" y="1479033"/>
                <a:ext cx="443345" cy="1897897"/>
              </a:xfrm>
              <a:prstGeom prst="arc">
                <a:avLst>
                  <a:gd name="adj1" fmla="val 17051207"/>
                  <a:gd name="adj2" fmla="val 3059037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 rot="4081608">
            <a:off x="5243718" y="1796051"/>
            <a:ext cx="1321113" cy="2263255"/>
            <a:chOff x="5182250" y="567970"/>
            <a:chExt cx="2485539" cy="4279642"/>
          </a:xfrm>
        </p:grpSpPr>
        <p:grpSp>
          <p:nvGrpSpPr>
            <p:cNvPr id="41" name="Group 40"/>
            <p:cNvGrpSpPr/>
            <p:nvPr/>
          </p:nvGrpSpPr>
          <p:grpSpPr>
            <a:xfrm rot="1359547">
              <a:off x="5182250" y="608199"/>
              <a:ext cx="2458687" cy="4239413"/>
              <a:chOff x="5233006" y="295045"/>
              <a:chExt cx="2458687" cy="4239413"/>
            </a:xfrm>
          </p:grpSpPr>
          <p:sp>
            <p:nvSpPr>
              <p:cNvPr id="45" name="Arc 44"/>
              <p:cNvSpPr/>
              <p:nvPr/>
            </p:nvSpPr>
            <p:spPr>
              <a:xfrm rot="19278998">
                <a:off x="5233006" y="2523023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Arc 45"/>
              <p:cNvSpPr/>
              <p:nvPr/>
            </p:nvSpPr>
            <p:spPr>
              <a:xfrm rot="9781547">
                <a:off x="5601769" y="295045"/>
                <a:ext cx="2089924" cy="2264290"/>
              </a:xfrm>
              <a:prstGeom prst="arc">
                <a:avLst>
                  <a:gd name="adj1" fmla="val 15964016"/>
                  <a:gd name="adj2" fmla="val 17820212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 rot="1546020">
              <a:off x="5209102" y="567970"/>
              <a:ext cx="2458687" cy="4239413"/>
              <a:chOff x="5233006" y="295045"/>
              <a:chExt cx="2458687" cy="4239413"/>
            </a:xfrm>
          </p:grpSpPr>
          <p:sp>
            <p:nvSpPr>
              <p:cNvPr id="43" name="Arc 42"/>
              <p:cNvSpPr/>
              <p:nvPr/>
            </p:nvSpPr>
            <p:spPr>
              <a:xfrm rot="19278998">
                <a:off x="5233006" y="2523023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Arc 43"/>
              <p:cNvSpPr/>
              <p:nvPr/>
            </p:nvSpPr>
            <p:spPr>
              <a:xfrm rot="9781547">
                <a:off x="5601769" y="295045"/>
                <a:ext cx="2089924" cy="2264290"/>
              </a:xfrm>
              <a:prstGeom prst="arc">
                <a:avLst>
                  <a:gd name="adj1" fmla="val 15964016"/>
                  <a:gd name="adj2" fmla="val 17820212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 rot="1175193">
            <a:off x="3742577" y="267264"/>
            <a:ext cx="2483353" cy="4253268"/>
            <a:chOff x="3810295" y="587213"/>
            <a:chExt cx="2483353" cy="4253268"/>
          </a:xfrm>
        </p:grpSpPr>
        <p:grpSp>
          <p:nvGrpSpPr>
            <p:cNvPr id="48" name="Group 47"/>
            <p:cNvGrpSpPr/>
            <p:nvPr/>
          </p:nvGrpSpPr>
          <p:grpSpPr>
            <a:xfrm rot="20266145">
              <a:off x="3824154" y="628778"/>
              <a:ext cx="2469494" cy="4211703"/>
              <a:chOff x="3711353" y="336610"/>
              <a:chExt cx="2624415" cy="4211703"/>
            </a:xfrm>
          </p:grpSpPr>
          <p:sp>
            <p:nvSpPr>
              <p:cNvPr id="52" name="Arc 51"/>
              <p:cNvSpPr/>
              <p:nvPr/>
            </p:nvSpPr>
            <p:spPr>
              <a:xfrm rot="20042532">
                <a:off x="4273912" y="2536878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Arc 52"/>
              <p:cNvSpPr/>
              <p:nvPr/>
            </p:nvSpPr>
            <p:spPr>
              <a:xfrm rot="9781547">
                <a:off x="3711353" y="336610"/>
                <a:ext cx="2089924" cy="2264290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 rot="20088573">
              <a:off x="3810295" y="587213"/>
              <a:ext cx="2469494" cy="4211703"/>
              <a:chOff x="3711353" y="336610"/>
              <a:chExt cx="2624415" cy="4211703"/>
            </a:xfrm>
          </p:grpSpPr>
          <p:sp>
            <p:nvSpPr>
              <p:cNvPr id="50" name="Arc 49"/>
              <p:cNvSpPr/>
              <p:nvPr/>
            </p:nvSpPr>
            <p:spPr>
              <a:xfrm rot="20042532">
                <a:off x="4273912" y="2536878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Arc 50"/>
              <p:cNvSpPr/>
              <p:nvPr/>
            </p:nvSpPr>
            <p:spPr>
              <a:xfrm rot="9781547">
                <a:off x="3711353" y="336610"/>
                <a:ext cx="2089924" cy="2264290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 rot="5865144">
            <a:off x="5112835" y="1311075"/>
            <a:ext cx="2113823" cy="2113823"/>
            <a:chOff x="4600215" y="1255650"/>
            <a:chExt cx="2113823" cy="2113823"/>
          </a:xfrm>
        </p:grpSpPr>
        <p:grpSp>
          <p:nvGrpSpPr>
            <p:cNvPr id="55" name="Group 54"/>
            <p:cNvGrpSpPr/>
            <p:nvPr/>
          </p:nvGrpSpPr>
          <p:grpSpPr>
            <a:xfrm rot="2806382">
              <a:off x="5058294" y="1310408"/>
              <a:ext cx="1197665" cy="2113823"/>
              <a:chOff x="3711353" y="336610"/>
              <a:chExt cx="2624415" cy="4211703"/>
            </a:xfrm>
          </p:grpSpPr>
          <p:sp>
            <p:nvSpPr>
              <p:cNvPr id="59" name="Arc 58"/>
              <p:cNvSpPr/>
              <p:nvPr/>
            </p:nvSpPr>
            <p:spPr>
              <a:xfrm rot="20042532">
                <a:off x="4273912" y="2536878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Arc 59"/>
              <p:cNvSpPr/>
              <p:nvPr/>
            </p:nvSpPr>
            <p:spPr>
              <a:xfrm rot="9781547">
                <a:off x="3711353" y="336610"/>
                <a:ext cx="2089924" cy="2264290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 rot="2340596">
              <a:off x="5072549" y="1255650"/>
              <a:ext cx="1197665" cy="2113823"/>
              <a:chOff x="3711353" y="336610"/>
              <a:chExt cx="2624415" cy="4211703"/>
            </a:xfrm>
          </p:grpSpPr>
          <p:sp>
            <p:nvSpPr>
              <p:cNvPr id="57" name="Arc 56"/>
              <p:cNvSpPr/>
              <p:nvPr/>
            </p:nvSpPr>
            <p:spPr>
              <a:xfrm rot="20042532">
                <a:off x="4273912" y="2536878"/>
                <a:ext cx="2061856" cy="2011435"/>
              </a:xfrm>
              <a:prstGeom prst="arc">
                <a:avLst>
                  <a:gd name="adj1" fmla="val 16992210"/>
                  <a:gd name="adj2" fmla="val 19372634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Arc 57"/>
              <p:cNvSpPr/>
              <p:nvPr/>
            </p:nvSpPr>
            <p:spPr>
              <a:xfrm rot="9781547">
                <a:off x="3711353" y="336610"/>
                <a:ext cx="2089924" cy="2264290"/>
              </a:xfrm>
              <a:prstGeom prst="arc">
                <a:avLst>
                  <a:gd name="adj1" fmla="val 16200000"/>
                  <a:gd name="adj2" fmla="val 18090658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377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775361" y="-1023186"/>
            <a:ext cx="4281055" cy="5523867"/>
            <a:chOff x="3775361" y="-1023186"/>
            <a:chExt cx="4281055" cy="5523867"/>
          </a:xfrm>
        </p:grpSpPr>
        <p:sp>
          <p:nvSpPr>
            <p:cNvPr id="3" name="Oval 2"/>
            <p:cNvSpPr/>
            <p:nvPr/>
          </p:nvSpPr>
          <p:spPr>
            <a:xfrm>
              <a:off x="3775361" y="1258720"/>
              <a:ext cx="3241964" cy="3075709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814452" y="1258719"/>
              <a:ext cx="3241964" cy="3075709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913908" y="1799046"/>
              <a:ext cx="4003964" cy="2687780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 rot="181266">
              <a:off x="3888048" y="-1023186"/>
              <a:ext cx="3978954" cy="4632653"/>
              <a:chOff x="3742577" y="211910"/>
              <a:chExt cx="3978954" cy="4632653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5233006" y="211910"/>
                <a:ext cx="2472537" cy="4280983"/>
                <a:chOff x="5233006" y="211910"/>
                <a:chExt cx="2472537" cy="4280983"/>
              </a:xfrm>
            </p:grpSpPr>
            <p:grpSp>
              <p:nvGrpSpPr>
                <p:cNvPr id="58" name="Group 57"/>
                <p:cNvGrpSpPr/>
                <p:nvPr/>
              </p:nvGrpSpPr>
              <p:grpSpPr>
                <a:xfrm rot="21393913">
                  <a:off x="5233006" y="253480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62" name="Arc 61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63" name="Arc 62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9" name="Group 58"/>
                <p:cNvGrpSpPr/>
                <p:nvPr/>
              </p:nvGrpSpPr>
              <p:grpSpPr>
                <a:xfrm>
                  <a:off x="5246856" y="211910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60" name="Arc 59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61" name="Arc 60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" name="Group 8"/>
              <p:cNvGrpSpPr/>
              <p:nvPr/>
            </p:nvGrpSpPr>
            <p:grpSpPr>
              <a:xfrm>
                <a:off x="4586360" y="1241795"/>
                <a:ext cx="2113824" cy="2113824"/>
                <a:chOff x="4600215" y="1255650"/>
                <a:chExt cx="2113824" cy="2113824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 rot="2806382">
                  <a:off x="5058294" y="1310408"/>
                  <a:ext cx="1197665" cy="2113824"/>
                  <a:chOff x="3711353" y="336610"/>
                  <a:chExt cx="2624415" cy="4211703"/>
                </a:xfrm>
              </p:grpSpPr>
              <p:sp>
                <p:nvSpPr>
                  <p:cNvPr id="56" name="Arc 55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57" name="Arc 56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3" name="Group 52"/>
                <p:cNvGrpSpPr/>
                <p:nvPr/>
              </p:nvGrpSpPr>
              <p:grpSpPr>
                <a:xfrm rot="2340596">
                  <a:off x="5072548" y="1255650"/>
                  <a:ext cx="1197665" cy="2113824"/>
                  <a:chOff x="3711353" y="336610"/>
                  <a:chExt cx="2624415" cy="4211703"/>
                </a:xfrm>
              </p:grpSpPr>
              <p:sp>
                <p:nvSpPr>
                  <p:cNvPr id="54" name="Arc 53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55" name="Arc 54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" name="Group 9"/>
              <p:cNvGrpSpPr/>
              <p:nvPr/>
            </p:nvGrpSpPr>
            <p:grpSpPr>
              <a:xfrm>
                <a:off x="5235992" y="564921"/>
                <a:ext cx="2485539" cy="4279642"/>
                <a:chOff x="5182250" y="567970"/>
                <a:chExt cx="2485539" cy="4279642"/>
              </a:xfrm>
            </p:grpSpPr>
            <p:grpSp>
              <p:nvGrpSpPr>
                <p:cNvPr id="46" name="Group 45"/>
                <p:cNvGrpSpPr/>
                <p:nvPr/>
              </p:nvGrpSpPr>
              <p:grpSpPr>
                <a:xfrm rot="1359547">
                  <a:off x="5182250" y="608199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50" name="Arc 49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51" name="Arc 50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7" name="Group 46"/>
                <p:cNvGrpSpPr/>
                <p:nvPr/>
              </p:nvGrpSpPr>
              <p:grpSpPr>
                <a:xfrm rot="1546020">
                  <a:off x="5209102" y="567970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48" name="Arc 47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49" name="Arc 48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" name="Group 10"/>
              <p:cNvGrpSpPr/>
              <p:nvPr/>
            </p:nvGrpSpPr>
            <p:grpSpPr>
              <a:xfrm>
                <a:off x="3810295" y="587213"/>
                <a:ext cx="2483353" cy="4253268"/>
                <a:chOff x="3810295" y="587213"/>
                <a:chExt cx="2483353" cy="4253268"/>
              </a:xfrm>
            </p:grpSpPr>
            <p:grpSp>
              <p:nvGrpSpPr>
                <p:cNvPr id="40" name="Group 39"/>
                <p:cNvGrpSpPr/>
                <p:nvPr/>
              </p:nvGrpSpPr>
              <p:grpSpPr>
                <a:xfrm rot="20266145">
                  <a:off x="3824154" y="628778"/>
                  <a:ext cx="2469494" cy="4211703"/>
                  <a:chOff x="3711353" y="336610"/>
                  <a:chExt cx="2624415" cy="4211703"/>
                </a:xfrm>
              </p:grpSpPr>
              <p:sp>
                <p:nvSpPr>
                  <p:cNvPr id="44" name="Arc 43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45" name="Arc 44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1" name="Group 40"/>
                <p:cNvGrpSpPr/>
                <p:nvPr/>
              </p:nvGrpSpPr>
              <p:grpSpPr>
                <a:xfrm rot="20088573">
                  <a:off x="3810295" y="587213"/>
                  <a:ext cx="2469494" cy="4211703"/>
                  <a:chOff x="3711353" y="336610"/>
                  <a:chExt cx="2624415" cy="4211703"/>
                </a:xfrm>
              </p:grpSpPr>
              <p:sp>
                <p:nvSpPr>
                  <p:cNvPr id="42" name="Arc 41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43" name="Arc 42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" name="Group 11"/>
              <p:cNvGrpSpPr/>
              <p:nvPr/>
            </p:nvGrpSpPr>
            <p:grpSpPr>
              <a:xfrm>
                <a:off x="5375557" y="1326644"/>
                <a:ext cx="540325" cy="1981025"/>
                <a:chOff x="5458687" y="952559"/>
                <a:chExt cx="540325" cy="1981025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5458687" y="952559"/>
                  <a:ext cx="443345" cy="1967177"/>
                  <a:chOff x="5389412" y="1479033"/>
                  <a:chExt cx="443345" cy="1967177"/>
                </a:xfrm>
              </p:grpSpPr>
              <p:sp>
                <p:nvSpPr>
                  <p:cNvPr id="38" name="Arc 37"/>
                  <p:cNvSpPr/>
                  <p:nvPr/>
                </p:nvSpPr>
                <p:spPr>
                  <a:xfrm>
                    <a:off x="5486397" y="1548313"/>
                    <a:ext cx="290945" cy="1897897"/>
                  </a:xfrm>
                  <a:prstGeom prst="arc">
                    <a:avLst>
                      <a:gd name="adj1" fmla="val 15579643"/>
                      <a:gd name="adj2" fmla="val 3059037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39" name="Arc 38"/>
                  <p:cNvSpPr/>
                  <p:nvPr/>
                </p:nvSpPr>
                <p:spPr>
                  <a:xfrm rot="21337261">
                    <a:off x="5389412" y="1479033"/>
                    <a:ext cx="443345" cy="1897897"/>
                  </a:xfrm>
                  <a:prstGeom prst="arc">
                    <a:avLst>
                      <a:gd name="adj1" fmla="val 17051207"/>
                      <a:gd name="adj2" fmla="val 3059037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5" name="Group 34"/>
                <p:cNvGrpSpPr/>
                <p:nvPr/>
              </p:nvGrpSpPr>
              <p:grpSpPr>
                <a:xfrm rot="21198935">
                  <a:off x="5555667" y="966407"/>
                  <a:ext cx="443345" cy="1967177"/>
                  <a:chOff x="5389412" y="1479033"/>
                  <a:chExt cx="443345" cy="1967177"/>
                </a:xfrm>
              </p:grpSpPr>
              <p:sp>
                <p:nvSpPr>
                  <p:cNvPr id="36" name="Arc 35"/>
                  <p:cNvSpPr/>
                  <p:nvPr/>
                </p:nvSpPr>
                <p:spPr>
                  <a:xfrm>
                    <a:off x="5486397" y="1548313"/>
                    <a:ext cx="290945" cy="1897897"/>
                  </a:xfrm>
                  <a:prstGeom prst="arc">
                    <a:avLst>
                      <a:gd name="adj1" fmla="val 15579643"/>
                      <a:gd name="adj2" fmla="val 3059037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37" name="Arc 36"/>
                  <p:cNvSpPr/>
                  <p:nvPr/>
                </p:nvSpPr>
                <p:spPr>
                  <a:xfrm rot="21337261">
                    <a:off x="5389412" y="1479033"/>
                    <a:ext cx="443345" cy="1897897"/>
                  </a:xfrm>
                  <a:prstGeom prst="arc">
                    <a:avLst>
                      <a:gd name="adj1" fmla="val 17051207"/>
                      <a:gd name="adj2" fmla="val 3059037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" name="Group 12"/>
              <p:cNvGrpSpPr/>
              <p:nvPr/>
            </p:nvGrpSpPr>
            <p:grpSpPr>
              <a:xfrm rot="4081608">
                <a:off x="5243718" y="1796051"/>
                <a:ext cx="1321113" cy="2263255"/>
                <a:chOff x="5182250" y="567970"/>
                <a:chExt cx="2485539" cy="4279642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 rot="1359547">
                  <a:off x="5182250" y="608199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32" name="Arc 31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33" name="Arc 32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9" name="Group 28"/>
                <p:cNvGrpSpPr/>
                <p:nvPr/>
              </p:nvGrpSpPr>
              <p:grpSpPr>
                <a:xfrm rot="1546020">
                  <a:off x="5209102" y="567970"/>
                  <a:ext cx="2458687" cy="4239413"/>
                  <a:chOff x="5233006" y="295045"/>
                  <a:chExt cx="2458687" cy="4239413"/>
                </a:xfrm>
              </p:grpSpPr>
              <p:sp>
                <p:nvSpPr>
                  <p:cNvPr id="30" name="Arc 29"/>
                  <p:cNvSpPr/>
                  <p:nvPr/>
                </p:nvSpPr>
                <p:spPr>
                  <a:xfrm rot="19278998">
                    <a:off x="5233006" y="2523023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31" name="Arc 30"/>
                  <p:cNvSpPr/>
                  <p:nvPr/>
                </p:nvSpPr>
                <p:spPr>
                  <a:xfrm rot="9781547">
                    <a:off x="5601769" y="295045"/>
                    <a:ext cx="2089924" cy="2264290"/>
                  </a:xfrm>
                  <a:prstGeom prst="arc">
                    <a:avLst>
                      <a:gd name="adj1" fmla="val 15964016"/>
                      <a:gd name="adj2" fmla="val 17820212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" name="Group 13"/>
              <p:cNvGrpSpPr/>
              <p:nvPr/>
            </p:nvGrpSpPr>
            <p:grpSpPr>
              <a:xfrm rot="1175193">
                <a:off x="3742577" y="267264"/>
                <a:ext cx="2483353" cy="4253268"/>
                <a:chOff x="3810295" y="587213"/>
                <a:chExt cx="2483353" cy="4253268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 rot="20266145">
                  <a:off x="3824154" y="628778"/>
                  <a:ext cx="2469494" cy="4211703"/>
                  <a:chOff x="3711353" y="336610"/>
                  <a:chExt cx="2624415" cy="4211703"/>
                </a:xfrm>
              </p:grpSpPr>
              <p:sp>
                <p:nvSpPr>
                  <p:cNvPr id="26" name="Arc 25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27" name="Arc 26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" name="Group 22"/>
                <p:cNvGrpSpPr/>
                <p:nvPr/>
              </p:nvGrpSpPr>
              <p:grpSpPr>
                <a:xfrm rot="20088573">
                  <a:off x="3810295" y="587213"/>
                  <a:ext cx="2469494" cy="4211703"/>
                  <a:chOff x="3711353" y="336610"/>
                  <a:chExt cx="2624415" cy="4211703"/>
                </a:xfrm>
              </p:grpSpPr>
              <p:sp>
                <p:nvSpPr>
                  <p:cNvPr id="24" name="Arc 23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25" name="Arc 24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" name="Group 14"/>
              <p:cNvGrpSpPr/>
              <p:nvPr/>
            </p:nvGrpSpPr>
            <p:grpSpPr>
              <a:xfrm rot="5865144">
                <a:off x="5112835" y="1311075"/>
                <a:ext cx="2113824" cy="2113824"/>
                <a:chOff x="4600215" y="1255650"/>
                <a:chExt cx="2113824" cy="2113824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 rot="2806382">
                  <a:off x="5058294" y="1310408"/>
                  <a:ext cx="1197665" cy="2113824"/>
                  <a:chOff x="3711353" y="336610"/>
                  <a:chExt cx="2624415" cy="4211703"/>
                </a:xfrm>
              </p:grpSpPr>
              <p:sp>
                <p:nvSpPr>
                  <p:cNvPr id="20" name="Arc 19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21" name="Arc 20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 rot="2340596">
                  <a:off x="5072548" y="1255650"/>
                  <a:ext cx="1197665" cy="2113824"/>
                  <a:chOff x="3711353" y="336610"/>
                  <a:chExt cx="2624415" cy="4211703"/>
                </a:xfrm>
              </p:grpSpPr>
              <p:sp>
                <p:nvSpPr>
                  <p:cNvPr id="18" name="Arc 17"/>
                  <p:cNvSpPr/>
                  <p:nvPr/>
                </p:nvSpPr>
                <p:spPr>
                  <a:xfrm rot="20042532">
                    <a:off x="4273912" y="2536878"/>
                    <a:ext cx="2061856" cy="2011435"/>
                  </a:xfrm>
                  <a:prstGeom prst="arc">
                    <a:avLst>
                      <a:gd name="adj1" fmla="val 16992210"/>
                      <a:gd name="adj2" fmla="val 19372634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9" name="Arc 18"/>
                  <p:cNvSpPr/>
                  <p:nvPr/>
                </p:nvSpPr>
                <p:spPr>
                  <a:xfrm rot="9781547">
                    <a:off x="3711353" y="336610"/>
                    <a:ext cx="2089924" cy="2264290"/>
                  </a:xfrm>
                  <a:prstGeom prst="arc">
                    <a:avLst>
                      <a:gd name="adj1" fmla="val 16200000"/>
                      <a:gd name="adj2" fmla="val 18090658"/>
                    </a:avLst>
                  </a:prstGeom>
                  <a:ln w="762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7" name="Isosceles Triangle 6"/>
            <p:cNvSpPr/>
            <p:nvPr/>
          </p:nvSpPr>
          <p:spPr>
            <a:xfrm>
              <a:off x="5820700" y="4348283"/>
              <a:ext cx="315886" cy="152398"/>
            </a:xfrm>
            <a:prstGeom prst="triangle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355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17 -2.22222E-6 L 0.19388 -2.22222E-6 L 0.3569 0.15278 L 0.19388 0.3044 L -0.12917 0.3044 L -0.29193 0.15278 L -0.12917 -2.22222E-6 Z " pathEditMode="relative" rAng="0" ptsTypes="AAAAAAA">
                                      <p:cBhvr>
                                        <p:cTn id="10" dur="8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9" y="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4065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13909" y="180108"/>
            <a:ext cx="3837709" cy="6012872"/>
            <a:chOff x="3913909" y="180108"/>
            <a:chExt cx="3837709" cy="6012872"/>
          </a:xfrm>
        </p:grpSpPr>
        <p:sp>
          <p:nvSpPr>
            <p:cNvPr id="3" name="Oval 2"/>
            <p:cNvSpPr/>
            <p:nvPr/>
          </p:nvSpPr>
          <p:spPr>
            <a:xfrm>
              <a:off x="3913909" y="180108"/>
              <a:ext cx="3837709" cy="1246910"/>
            </a:xfrm>
            <a:prstGeom prst="ellipse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537363" y="5514108"/>
              <a:ext cx="2590800" cy="429491"/>
            </a:xfrm>
            <a:prstGeom prst="ellipse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3" idx="2"/>
              <a:endCxn id="4" idx="2"/>
            </p:cNvCxnSpPr>
            <p:nvPr/>
          </p:nvCxnSpPr>
          <p:spPr>
            <a:xfrm>
              <a:off x="3913909" y="803563"/>
              <a:ext cx="623454" cy="4925291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6"/>
              <a:endCxn id="4" idx="6"/>
            </p:cNvCxnSpPr>
            <p:nvPr/>
          </p:nvCxnSpPr>
          <p:spPr>
            <a:xfrm flipH="1">
              <a:off x="7128163" y="803563"/>
              <a:ext cx="623455" cy="4925291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rc 6"/>
            <p:cNvSpPr/>
            <p:nvPr/>
          </p:nvSpPr>
          <p:spPr>
            <a:xfrm rot="10800000">
              <a:off x="4294910" y="5105393"/>
              <a:ext cx="3103417" cy="1087587"/>
            </a:xfrm>
            <a:prstGeom prst="arc">
              <a:avLst>
                <a:gd name="adj1" fmla="val 11616249"/>
                <a:gd name="adj2" fmla="val 20838832"/>
              </a:avLst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4" idx="2"/>
              <a:endCxn id="7" idx="2"/>
            </p:cNvCxnSpPr>
            <p:nvPr/>
          </p:nvCxnSpPr>
          <p:spPr>
            <a:xfrm>
              <a:off x="4537363" y="5728854"/>
              <a:ext cx="3682" cy="214224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4" idx="6"/>
              <a:endCxn id="7" idx="0"/>
            </p:cNvCxnSpPr>
            <p:nvPr/>
          </p:nvCxnSpPr>
          <p:spPr>
            <a:xfrm flipH="1">
              <a:off x="7123470" y="5728854"/>
              <a:ext cx="4693" cy="229333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01816" y="1120514"/>
            <a:ext cx="23120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35923" y="1414072"/>
            <a:ext cx="33381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96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5832764" y="180109"/>
            <a:ext cx="1" cy="6456218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913909" y="180108"/>
            <a:ext cx="3837709" cy="1246910"/>
          </a:xfrm>
          <a:prstGeom prst="ellipse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37363" y="5514108"/>
            <a:ext cx="2590800" cy="429491"/>
          </a:xfrm>
          <a:prstGeom prst="ellipse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6" idx="2"/>
            <a:endCxn id="8" idx="2"/>
          </p:cNvCxnSpPr>
          <p:nvPr/>
        </p:nvCxnSpPr>
        <p:spPr>
          <a:xfrm>
            <a:off x="3913909" y="803563"/>
            <a:ext cx="623454" cy="4925291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6"/>
            <a:endCxn id="8" idx="6"/>
          </p:cNvCxnSpPr>
          <p:nvPr/>
        </p:nvCxnSpPr>
        <p:spPr>
          <a:xfrm flipH="1">
            <a:off x="7128163" y="803563"/>
            <a:ext cx="623455" cy="4925291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10800000">
            <a:off x="4284511" y="5105395"/>
            <a:ext cx="3096491" cy="1087587"/>
          </a:xfrm>
          <a:prstGeom prst="arc">
            <a:avLst>
              <a:gd name="adj1" fmla="val 11616249"/>
              <a:gd name="adj2" fmla="val 20777019"/>
            </a:avLst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8" idx="2"/>
            <a:endCxn id="14" idx="2"/>
          </p:cNvCxnSpPr>
          <p:nvPr/>
        </p:nvCxnSpPr>
        <p:spPr>
          <a:xfrm>
            <a:off x="4537363" y="5728854"/>
            <a:ext cx="23991" cy="230653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8" idx="6"/>
            <a:endCxn id="14" idx="0"/>
          </p:cNvCxnSpPr>
          <p:nvPr/>
        </p:nvCxnSpPr>
        <p:spPr>
          <a:xfrm flipH="1">
            <a:off x="7107677" y="5728854"/>
            <a:ext cx="20486" cy="228868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24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13909" y="180108"/>
            <a:ext cx="3837709" cy="6012872"/>
            <a:chOff x="3913909" y="180108"/>
            <a:chExt cx="3837709" cy="6012872"/>
          </a:xfrm>
        </p:grpSpPr>
        <p:sp>
          <p:nvSpPr>
            <p:cNvPr id="3" name="Oval 2"/>
            <p:cNvSpPr/>
            <p:nvPr/>
          </p:nvSpPr>
          <p:spPr>
            <a:xfrm>
              <a:off x="3913909" y="180108"/>
              <a:ext cx="3837709" cy="1246910"/>
            </a:xfrm>
            <a:prstGeom prst="ellipse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537363" y="5514108"/>
              <a:ext cx="2590800" cy="429491"/>
            </a:xfrm>
            <a:prstGeom prst="ellipse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3" idx="2"/>
              <a:endCxn id="4" idx="2"/>
            </p:cNvCxnSpPr>
            <p:nvPr/>
          </p:nvCxnSpPr>
          <p:spPr>
            <a:xfrm>
              <a:off x="3913909" y="803563"/>
              <a:ext cx="623454" cy="4925291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6"/>
              <a:endCxn id="4" idx="6"/>
            </p:cNvCxnSpPr>
            <p:nvPr/>
          </p:nvCxnSpPr>
          <p:spPr>
            <a:xfrm flipH="1">
              <a:off x="7128163" y="803563"/>
              <a:ext cx="623455" cy="4925291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rc 6"/>
            <p:cNvSpPr/>
            <p:nvPr/>
          </p:nvSpPr>
          <p:spPr>
            <a:xfrm rot="10800000">
              <a:off x="4294910" y="5105393"/>
              <a:ext cx="3103417" cy="1087587"/>
            </a:xfrm>
            <a:prstGeom prst="arc">
              <a:avLst>
                <a:gd name="adj1" fmla="val 11616249"/>
                <a:gd name="adj2" fmla="val 20838832"/>
              </a:avLst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4" idx="2"/>
              <a:endCxn id="7" idx="2"/>
            </p:cNvCxnSpPr>
            <p:nvPr/>
          </p:nvCxnSpPr>
          <p:spPr>
            <a:xfrm>
              <a:off x="4537363" y="5728854"/>
              <a:ext cx="3682" cy="214224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4" idx="6"/>
              <a:endCxn id="7" idx="0"/>
            </p:cNvCxnSpPr>
            <p:nvPr/>
          </p:nvCxnSpPr>
          <p:spPr>
            <a:xfrm flipH="1">
              <a:off x="7123470" y="5728854"/>
              <a:ext cx="4693" cy="229333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929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0"/>
                            </p:stCondLst>
                            <p:childTnLst>
                              <p:par>
                                <p:cTn id="8" presetID="4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118 -0.01805 L 0.19231 -0.01805 L 0.36588 0.03542 L 0.19231 0.08889 L -0.15118 0.08889 L -0.32383 0.03542 L -0.15118 -0.01805 Z " pathEditMode="relative" rAng="0" ptsTypes="AAAAAAA">
                                      <p:cBhvr>
                                        <p:cTn id="9" dur="6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14" y="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13909" y="180108"/>
            <a:ext cx="3837709" cy="6012872"/>
            <a:chOff x="3913909" y="180108"/>
            <a:chExt cx="3837709" cy="6012872"/>
          </a:xfrm>
        </p:grpSpPr>
        <p:sp>
          <p:nvSpPr>
            <p:cNvPr id="3" name="Oval 2"/>
            <p:cNvSpPr/>
            <p:nvPr/>
          </p:nvSpPr>
          <p:spPr>
            <a:xfrm>
              <a:off x="3913909" y="180108"/>
              <a:ext cx="3837709" cy="1246910"/>
            </a:xfrm>
            <a:prstGeom prst="ellipse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537363" y="5514108"/>
              <a:ext cx="2590800" cy="429491"/>
            </a:xfrm>
            <a:prstGeom prst="ellipse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3" idx="2"/>
              <a:endCxn id="4" idx="2"/>
            </p:cNvCxnSpPr>
            <p:nvPr/>
          </p:nvCxnSpPr>
          <p:spPr>
            <a:xfrm>
              <a:off x="3913909" y="803563"/>
              <a:ext cx="623454" cy="4925291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6"/>
              <a:endCxn id="4" idx="6"/>
            </p:cNvCxnSpPr>
            <p:nvPr/>
          </p:nvCxnSpPr>
          <p:spPr>
            <a:xfrm flipH="1">
              <a:off x="7128163" y="803563"/>
              <a:ext cx="623455" cy="4925291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rc 6"/>
            <p:cNvSpPr/>
            <p:nvPr/>
          </p:nvSpPr>
          <p:spPr>
            <a:xfrm rot="10800000">
              <a:off x="4294910" y="5105393"/>
              <a:ext cx="3103417" cy="1087587"/>
            </a:xfrm>
            <a:prstGeom prst="arc">
              <a:avLst>
                <a:gd name="adj1" fmla="val 11616249"/>
                <a:gd name="adj2" fmla="val 20838832"/>
              </a:avLst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4" idx="2"/>
              <a:endCxn id="7" idx="2"/>
            </p:cNvCxnSpPr>
            <p:nvPr/>
          </p:nvCxnSpPr>
          <p:spPr>
            <a:xfrm>
              <a:off x="4537363" y="5728854"/>
              <a:ext cx="3682" cy="214224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4" idx="6"/>
              <a:endCxn id="7" idx="0"/>
            </p:cNvCxnSpPr>
            <p:nvPr/>
          </p:nvCxnSpPr>
          <p:spPr>
            <a:xfrm flipH="1">
              <a:off x="7123470" y="5728854"/>
              <a:ext cx="4693" cy="229333"/>
            </a:xfrm>
            <a:prstGeom prst="line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710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>
            <a:off x="817418" y="942109"/>
            <a:ext cx="8437418" cy="2424546"/>
          </a:xfrm>
          <a:prstGeom prst="arc">
            <a:avLst>
              <a:gd name="adj1" fmla="val 15051860"/>
              <a:gd name="adj2" fmla="val 143798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 rot="6841535">
            <a:off x="5735782" y="-1573123"/>
            <a:ext cx="2050473" cy="5437908"/>
          </a:xfrm>
          <a:prstGeom prst="arc">
            <a:avLst>
              <a:gd name="adj1" fmla="val 16200000"/>
              <a:gd name="adj2" fmla="val 4327679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/>
          <p:cNvSpPr/>
          <p:nvPr/>
        </p:nvSpPr>
        <p:spPr>
          <a:xfrm rot="17093175">
            <a:off x="9741703" y="1784835"/>
            <a:ext cx="284172" cy="1346648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7139192">
            <a:off x="7063101" y="-503237"/>
            <a:ext cx="111138" cy="4371037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7196265" flipH="1">
            <a:off x="4928803" y="783240"/>
            <a:ext cx="63794" cy="56526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21266463" flipH="1">
            <a:off x="8591422" y="1533715"/>
            <a:ext cx="127904" cy="56526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21266463" flipH="1">
            <a:off x="7992175" y="1353111"/>
            <a:ext cx="138120" cy="56526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21266463" flipH="1">
            <a:off x="7376445" y="1181911"/>
            <a:ext cx="124640" cy="56558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21266463" flipH="1">
            <a:off x="6761083" y="1064959"/>
            <a:ext cx="124640" cy="56558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21266463" flipH="1">
            <a:off x="6270391" y="1062999"/>
            <a:ext cx="76096" cy="398955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21266463" flipH="1">
            <a:off x="5818658" y="1037120"/>
            <a:ext cx="45719" cy="287496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6200000">
            <a:off x="5461037" y="960385"/>
            <a:ext cx="96796" cy="67793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5013318">
            <a:off x="5911041" y="1183802"/>
            <a:ext cx="141802" cy="74968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5013318">
            <a:off x="6417578" y="1347564"/>
            <a:ext cx="141802" cy="74968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15013318">
            <a:off x="6995743" y="1488880"/>
            <a:ext cx="128653" cy="86013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15013318">
            <a:off x="7582923" y="1599139"/>
            <a:ext cx="111435" cy="1007045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 rot="15013318">
            <a:off x="8174709" y="1795201"/>
            <a:ext cx="111435" cy="1007045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19266530" flipH="1">
            <a:off x="5328418" y="925192"/>
            <a:ext cx="45719" cy="29569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810433">
            <a:off x="10466816" y="2450019"/>
            <a:ext cx="191967" cy="3729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0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0188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817418" y="120594"/>
            <a:ext cx="9841365" cy="3246061"/>
            <a:chOff x="817418" y="120594"/>
            <a:chExt cx="9841365" cy="3246061"/>
          </a:xfrm>
        </p:grpSpPr>
        <p:sp>
          <p:nvSpPr>
            <p:cNvPr id="2" name="Arc 1"/>
            <p:cNvSpPr/>
            <p:nvPr/>
          </p:nvSpPr>
          <p:spPr>
            <a:xfrm>
              <a:off x="817418" y="942109"/>
              <a:ext cx="8437418" cy="2424546"/>
            </a:xfrm>
            <a:prstGeom prst="arc">
              <a:avLst>
                <a:gd name="adj1" fmla="val 15051860"/>
                <a:gd name="adj2" fmla="val 143798"/>
              </a:avLst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Arc 2"/>
            <p:cNvSpPr/>
            <p:nvPr/>
          </p:nvSpPr>
          <p:spPr>
            <a:xfrm rot="6841535">
              <a:off x="5735782" y="-1573123"/>
              <a:ext cx="2050473" cy="5437908"/>
            </a:xfrm>
            <a:prstGeom prst="arc">
              <a:avLst>
                <a:gd name="adj1" fmla="val 16200000"/>
                <a:gd name="adj2" fmla="val 4319725"/>
              </a:avLst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rapezoid 3"/>
            <p:cNvSpPr/>
            <p:nvPr/>
          </p:nvSpPr>
          <p:spPr>
            <a:xfrm rot="17093175">
              <a:off x="9741703" y="1784835"/>
              <a:ext cx="284172" cy="1346648"/>
            </a:xfrm>
            <a:prstGeom prst="trapezoi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rapezoid 4"/>
            <p:cNvSpPr/>
            <p:nvPr/>
          </p:nvSpPr>
          <p:spPr>
            <a:xfrm rot="17139192">
              <a:off x="7063101" y="-503237"/>
              <a:ext cx="111138" cy="4371037"/>
            </a:xfrm>
            <a:prstGeom prst="trapezoi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7196265" flipH="1">
              <a:off x="4928803" y="783240"/>
              <a:ext cx="63794" cy="565263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21266463" flipH="1">
              <a:off x="8591422" y="1533715"/>
              <a:ext cx="127904" cy="565263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21266463" flipH="1">
              <a:off x="7992175" y="1353111"/>
              <a:ext cx="138120" cy="565263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rot="21266463" flipH="1">
              <a:off x="7376445" y="1181911"/>
              <a:ext cx="124640" cy="565581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rot="21266463" flipH="1">
              <a:off x="6761083" y="1064959"/>
              <a:ext cx="124640" cy="565581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rot="21266463" flipH="1">
              <a:off x="6270391" y="1062999"/>
              <a:ext cx="76096" cy="398955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21266463" flipH="1">
              <a:off x="5818658" y="1037120"/>
              <a:ext cx="45719" cy="287496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 rot="16200000">
              <a:off x="5461037" y="960385"/>
              <a:ext cx="96796" cy="677933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5013318">
              <a:off x="5911041" y="1183802"/>
              <a:ext cx="141802" cy="749682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15013318">
              <a:off x="6417578" y="1347564"/>
              <a:ext cx="141802" cy="749682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 rot="15013318">
              <a:off x="6995743" y="1488880"/>
              <a:ext cx="128653" cy="860137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 rot="15013318">
              <a:off x="7582923" y="1599139"/>
              <a:ext cx="111435" cy="1007045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 rot="15013318">
              <a:off x="8174709" y="1795201"/>
              <a:ext cx="111435" cy="1007045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 rot="19266530" flipH="1">
              <a:off x="5328418" y="925192"/>
              <a:ext cx="45719" cy="295690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810433">
              <a:off x="10466816" y="2450019"/>
              <a:ext cx="191967" cy="3729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62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2401" y="1191491"/>
            <a:ext cx="3962399" cy="19119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530451" y="1759541"/>
            <a:ext cx="3962399" cy="191192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7924800" y="1205346"/>
            <a:ext cx="568050" cy="568050"/>
          </a:xfrm>
          <a:prstGeom prst="line">
            <a:avLst/>
          </a:prstGeom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976256" y="3089563"/>
            <a:ext cx="568050" cy="568050"/>
          </a:xfrm>
          <a:prstGeom prst="line">
            <a:avLst/>
          </a:prstGeom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976256" y="1205346"/>
            <a:ext cx="568050" cy="568050"/>
          </a:xfrm>
          <a:prstGeom prst="line">
            <a:avLst/>
          </a:prstGeom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Triangle 34"/>
          <p:cNvSpPr/>
          <p:nvPr/>
        </p:nvSpPr>
        <p:spPr>
          <a:xfrm>
            <a:off x="7924801" y="1191491"/>
            <a:ext cx="568050" cy="56805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35"/>
          <p:cNvSpPr/>
          <p:nvPr/>
        </p:nvSpPr>
        <p:spPr>
          <a:xfrm rot="10800000">
            <a:off x="3955472" y="3089563"/>
            <a:ext cx="574985" cy="56805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/>
          <p:cNvSpPr/>
          <p:nvPr/>
        </p:nvSpPr>
        <p:spPr>
          <a:xfrm>
            <a:off x="3955474" y="1184572"/>
            <a:ext cx="568050" cy="56805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76254" y="1752622"/>
            <a:ext cx="540349" cy="13369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Triangle 38"/>
          <p:cNvSpPr/>
          <p:nvPr/>
        </p:nvSpPr>
        <p:spPr>
          <a:xfrm rot="10800000">
            <a:off x="3990104" y="1205346"/>
            <a:ext cx="568050" cy="56805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530451" y="1198427"/>
            <a:ext cx="3408197" cy="56111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1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09999" y="42317"/>
            <a:ext cx="3699164" cy="5028448"/>
            <a:chOff x="3809999" y="42316"/>
            <a:chExt cx="4840541" cy="6580157"/>
          </a:xfrm>
        </p:grpSpPr>
        <p:sp>
          <p:nvSpPr>
            <p:cNvPr id="5" name="Oval 4"/>
            <p:cNvSpPr/>
            <p:nvPr/>
          </p:nvSpPr>
          <p:spPr>
            <a:xfrm>
              <a:off x="4759469" y="42316"/>
              <a:ext cx="2913095" cy="2002367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" name="Oval 5"/>
            <p:cNvSpPr/>
            <p:nvPr/>
          </p:nvSpPr>
          <p:spPr>
            <a:xfrm>
              <a:off x="5302281" y="503389"/>
              <a:ext cx="597094" cy="17125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7" name="Oval 6"/>
            <p:cNvSpPr/>
            <p:nvPr/>
          </p:nvSpPr>
          <p:spPr>
            <a:xfrm>
              <a:off x="6496470" y="503389"/>
              <a:ext cx="597094" cy="17125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6007939" y="516563"/>
              <a:ext cx="379966" cy="764060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9" name="Moon 8"/>
            <p:cNvSpPr/>
            <p:nvPr/>
          </p:nvSpPr>
          <p:spPr>
            <a:xfrm rot="16039261">
              <a:off x="5911361" y="922325"/>
              <a:ext cx="645500" cy="1230372"/>
            </a:xfrm>
            <a:prstGeom prst="moon">
              <a:avLst>
                <a:gd name="adj" fmla="val 47961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552237" y="1024208"/>
              <a:ext cx="608801" cy="24317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5338177" y="1033739"/>
              <a:ext cx="514345" cy="3433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3"/>
              <a:endCxn id="9" idx="1"/>
            </p:cNvCxnSpPr>
            <p:nvPr/>
          </p:nvCxnSpPr>
          <p:spPr>
            <a:xfrm>
              <a:off x="6234955" y="1550658"/>
              <a:ext cx="19876" cy="3092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96470" y="1484789"/>
              <a:ext cx="0" cy="3092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007939" y="1511137"/>
              <a:ext cx="0" cy="3092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479468" y="2037726"/>
              <a:ext cx="3487060" cy="3464621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6" name="Moon 15"/>
            <p:cNvSpPr/>
            <p:nvPr/>
          </p:nvSpPr>
          <p:spPr>
            <a:xfrm rot="1743323">
              <a:off x="3855971" y="2222153"/>
              <a:ext cx="1246996" cy="2107755"/>
            </a:xfrm>
            <a:prstGeom prst="moon">
              <a:avLst>
                <a:gd name="adj" fmla="val 3942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7" name="Moon 16"/>
            <p:cNvSpPr/>
            <p:nvPr/>
          </p:nvSpPr>
          <p:spPr>
            <a:xfrm rot="9085516">
              <a:off x="7403544" y="2234713"/>
              <a:ext cx="1246996" cy="2107755"/>
            </a:xfrm>
            <a:prstGeom prst="moon">
              <a:avLst>
                <a:gd name="adj" fmla="val 3942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8" name="Oval 17"/>
            <p:cNvSpPr/>
            <p:nvPr/>
          </p:nvSpPr>
          <p:spPr>
            <a:xfrm>
              <a:off x="3809999" y="4045168"/>
              <a:ext cx="669469" cy="77736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9" name="Oval 18"/>
            <p:cNvSpPr/>
            <p:nvPr/>
          </p:nvSpPr>
          <p:spPr>
            <a:xfrm>
              <a:off x="7966527" y="4045168"/>
              <a:ext cx="669469" cy="77736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578212" y="5285355"/>
              <a:ext cx="321164" cy="1106583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514564" y="5285355"/>
              <a:ext cx="354780" cy="1106583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2" name="Oval 21"/>
            <p:cNvSpPr/>
            <p:nvPr/>
          </p:nvSpPr>
          <p:spPr>
            <a:xfrm>
              <a:off x="4973782" y="6161401"/>
              <a:ext cx="1051935" cy="46107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3" name="Oval 22"/>
            <p:cNvSpPr/>
            <p:nvPr/>
          </p:nvSpPr>
          <p:spPr>
            <a:xfrm>
              <a:off x="6346376" y="6161402"/>
              <a:ext cx="1079660" cy="46107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4" name="Oval 23"/>
            <p:cNvSpPr/>
            <p:nvPr/>
          </p:nvSpPr>
          <p:spPr>
            <a:xfrm>
              <a:off x="5486685" y="494675"/>
              <a:ext cx="232714" cy="18868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667907" y="489235"/>
              <a:ext cx="232714" cy="18868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34709" y="4988288"/>
            <a:ext cx="5687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99452" y="5837560"/>
            <a:ext cx="7786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5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973782" y="42316"/>
            <a:ext cx="2452254" cy="2002367"/>
          </a:xfrm>
          <a:prstGeom prst="ellipse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" name="Oval 2"/>
          <p:cNvSpPr/>
          <p:nvPr/>
        </p:nvSpPr>
        <p:spPr>
          <a:xfrm>
            <a:off x="5302281" y="503389"/>
            <a:ext cx="597094" cy="1712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" name="Oval 3"/>
          <p:cNvSpPr/>
          <p:nvPr/>
        </p:nvSpPr>
        <p:spPr>
          <a:xfrm>
            <a:off x="6496470" y="503389"/>
            <a:ext cx="597094" cy="1712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" name="Isosceles Triangle 4"/>
          <p:cNvSpPr/>
          <p:nvPr/>
        </p:nvSpPr>
        <p:spPr>
          <a:xfrm>
            <a:off x="6007939" y="516563"/>
            <a:ext cx="379966" cy="76406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6" name="Moon 5"/>
          <p:cNvSpPr/>
          <p:nvPr/>
        </p:nvSpPr>
        <p:spPr>
          <a:xfrm rot="16039261">
            <a:off x="5911361" y="922325"/>
            <a:ext cx="645500" cy="1230372"/>
          </a:xfrm>
          <a:prstGeom prst="moon">
            <a:avLst>
              <a:gd name="adj" fmla="val 47961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cxnSp>
        <p:nvCxnSpPr>
          <p:cNvPr id="7" name="Straight Connector 6"/>
          <p:cNvCxnSpPr/>
          <p:nvPr/>
        </p:nvCxnSpPr>
        <p:spPr>
          <a:xfrm>
            <a:off x="6667907" y="1033739"/>
            <a:ext cx="351221" cy="24688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459469" y="1089159"/>
            <a:ext cx="273786" cy="24688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6" idx="3"/>
            <a:endCxn id="6" idx="1"/>
          </p:cNvCxnSpPr>
          <p:nvPr/>
        </p:nvCxnSpPr>
        <p:spPr>
          <a:xfrm>
            <a:off x="6234955" y="1550658"/>
            <a:ext cx="19876" cy="3092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514564" y="1483427"/>
            <a:ext cx="6601" cy="3092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07939" y="1511137"/>
            <a:ext cx="0" cy="3092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479468" y="2037726"/>
            <a:ext cx="3487060" cy="346462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Moon 12"/>
          <p:cNvSpPr/>
          <p:nvPr/>
        </p:nvSpPr>
        <p:spPr>
          <a:xfrm rot="1743323">
            <a:off x="3855971" y="2222153"/>
            <a:ext cx="1246996" cy="2107755"/>
          </a:xfrm>
          <a:prstGeom prst="moon">
            <a:avLst>
              <a:gd name="adj" fmla="val 3942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Moon 13"/>
          <p:cNvSpPr/>
          <p:nvPr/>
        </p:nvSpPr>
        <p:spPr>
          <a:xfrm rot="9085516">
            <a:off x="7439804" y="2216583"/>
            <a:ext cx="1246996" cy="2107755"/>
          </a:xfrm>
          <a:prstGeom prst="moon">
            <a:avLst>
              <a:gd name="adj" fmla="val 3942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5" name="Oval 14"/>
          <p:cNvSpPr/>
          <p:nvPr/>
        </p:nvSpPr>
        <p:spPr>
          <a:xfrm>
            <a:off x="3810000" y="4052244"/>
            <a:ext cx="669469" cy="77736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6" name="Oval 15"/>
          <p:cNvSpPr/>
          <p:nvPr/>
        </p:nvSpPr>
        <p:spPr>
          <a:xfrm>
            <a:off x="7966528" y="4052244"/>
            <a:ext cx="669469" cy="77736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7" name="Rounded Rectangle 16"/>
          <p:cNvSpPr/>
          <p:nvPr/>
        </p:nvSpPr>
        <p:spPr>
          <a:xfrm>
            <a:off x="5578212" y="5285355"/>
            <a:ext cx="321164" cy="110658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8" name="Rounded Rectangle 17"/>
          <p:cNvSpPr/>
          <p:nvPr/>
        </p:nvSpPr>
        <p:spPr>
          <a:xfrm>
            <a:off x="6514564" y="5285355"/>
            <a:ext cx="354780" cy="110658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Oval 18"/>
          <p:cNvSpPr/>
          <p:nvPr/>
        </p:nvSpPr>
        <p:spPr>
          <a:xfrm>
            <a:off x="4973782" y="6161401"/>
            <a:ext cx="1051935" cy="461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0" name="Oval 19"/>
          <p:cNvSpPr/>
          <p:nvPr/>
        </p:nvSpPr>
        <p:spPr>
          <a:xfrm>
            <a:off x="6346376" y="6161402"/>
            <a:ext cx="1079660" cy="4610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1" name="Oval 20"/>
          <p:cNvSpPr/>
          <p:nvPr/>
        </p:nvSpPr>
        <p:spPr>
          <a:xfrm>
            <a:off x="5486685" y="494675"/>
            <a:ext cx="232714" cy="1886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667907" y="489235"/>
            <a:ext cx="232714" cy="1886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0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09999" y="42317"/>
            <a:ext cx="3699164" cy="5028448"/>
            <a:chOff x="3809999" y="42316"/>
            <a:chExt cx="4840541" cy="6580157"/>
          </a:xfrm>
        </p:grpSpPr>
        <p:sp>
          <p:nvSpPr>
            <p:cNvPr id="3" name="Oval 2"/>
            <p:cNvSpPr/>
            <p:nvPr/>
          </p:nvSpPr>
          <p:spPr>
            <a:xfrm>
              <a:off x="4759469" y="42316"/>
              <a:ext cx="2913095" cy="2002367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" name="Oval 3"/>
            <p:cNvSpPr/>
            <p:nvPr/>
          </p:nvSpPr>
          <p:spPr>
            <a:xfrm>
              <a:off x="5302281" y="503389"/>
              <a:ext cx="597094" cy="17125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5" name="Oval 4"/>
            <p:cNvSpPr/>
            <p:nvPr/>
          </p:nvSpPr>
          <p:spPr>
            <a:xfrm>
              <a:off x="6496470" y="503389"/>
              <a:ext cx="597094" cy="17125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6007939" y="516563"/>
              <a:ext cx="379966" cy="764060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7" name="Moon 6"/>
            <p:cNvSpPr/>
            <p:nvPr/>
          </p:nvSpPr>
          <p:spPr>
            <a:xfrm rot="16039261">
              <a:off x="5911361" y="922325"/>
              <a:ext cx="645500" cy="1230372"/>
            </a:xfrm>
            <a:prstGeom prst="moon">
              <a:avLst>
                <a:gd name="adj" fmla="val 47961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6552237" y="1024208"/>
              <a:ext cx="608801" cy="24317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5338177" y="1033739"/>
              <a:ext cx="514345" cy="3433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3"/>
              <a:endCxn id="7" idx="1"/>
            </p:cNvCxnSpPr>
            <p:nvPr/>
          </p:nvCxnSpPr>
          <p:spPr>
            <a:xfrm>
              <a:off x="6234955" y="1550658"/>
              <a:ext cx="19876" cy="3092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496470" y="1484789"/>
              <a:ext cx="0" cy="3092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007939" y="1511137"/>
              <a:ext cx="0" cy="3092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4479468" y="2037726"/>
              <a:ext cx="3487060" cy="3464621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4" name="Moon 13"/>
            <p:cNvSpPr/>
            <p:nvPr/>
          </p:nvSpPr>
          <p:spPr>
            <a:xfrm rot="1743323">
              <a:off x="3855971" y="2222153"/>
              <a:ext cx="1246996" cy="2107755"/>
            </a:xfrm>
            <a:prstGeom prst="moon">
              <a:avLst>
                <a:gd name="adj" fmla="val 3942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5" name="Moon 14"/>
            <p:cNvSpPr/>
            <p:nvPr/>
          </p:nvSpPr>
          <p:spPr>
            <a:xfrm rot="9085516">
              <a:off x="7403544" y="2234713"/>
              <a:ext cx="1246996" cy="2107755"/>
            </a:xfrm>
            <a:prstGeom prst="moon">
              <a:avLst>
                <a:gd name="adj" fmla="val 3942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6" name="Oval 15"/>
            <p:cNvSpPr/>
            <p:nvPr/>
          </p:nvSpPr>
          <p:spPr>
            <a:xfrm>
              <a:off x="3809999" y="4045168"/>
              <a:ext cx="669469" cy="77736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7" name="Oval 16"/>
            <p:cNvSpPr/>
            <p:nvPr/>
          </p:nvSpPr>
          <p:spPr>
            <a:xfrm>
              <a:off x="7966527" y="4045168"/>
              <a:ext cx="669469" cy="77736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578212" y="5285355"/>
              <a:ext cx="321164" cy="1106583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514564" y="5285355"/>
              <a:ext cx="354780" cy="1106583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0" name="Oval 19"/>
            <p:cNvSpPr/>
            <p:nvPr/>
          </p:nvSpPr>
          <p:spPr>
            <a:xfrm>
              <a:off x="4973782" y="6161401"/>
              <a:ext cx="1051935" cy="46107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1" name="Oval 20"/>
            <p:cNvSpPr/>
            <p:nvPr/>
          </p:nvSpPr>
          <p:spPr>
            <a:xfrm>
              <a:off x="6346376" y="6161402"/>
              <a:ext cx="1079660" cy="46107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2" name="Oval 21"/>
            <p:cNvSpPr/>
            <p:nvPr/>
          </p:nvSpPr>
          <p:spPr>
            <a:xfrm>
              <a:off x="5486685" y="494675"/>
              <a:ext cx="232714" cy="18868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667907" y="489235"/>
              <a:ext cx="232714" cy="18868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770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034 4.81481E-6 L 0.16602 4.81481E-6 L 0.34076 0.10902 L 0.16602 0.21689 L -0.18034 0.21689 L -0.35455 0.10902 L -0.18034 4.81481E-6 Z " pathEditMode="relative" rAng="0" ptsTypes="AAAAAAA">
                                      <p:cBhvr>
                                        <p:cTn id="12" dur="24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44" y="1083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82" y="842487"/>
            <a:ext cx="5209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4079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120</Words>
  <Application>Microsoft Office PowerPoint</Application>
  <PresentationFormat>Widescreen</PresentationFormat>
  <Paragraphs>30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218</cp:revision>
  <dcterms:created xsi:type="dcterms:W3CDTF">2018-09-19T14:55:49Z</dcterms:created>
  <dcterms:modified xsi:type="dcterms:W3CDTF">2018-10-02T08:26:56Z</dcterms:modified>
</cp:coreProperties>
</file>