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97" r:id="rId3"/>
    <p:sldId id="284" r:id="rId4"/>
    <p:sldId id="256" r:id="rId5"/>
    <p:sldId id="257" r:id="rId6"/>
    <p:sldId id="258" r:id="rId7"/>
    <p:sldId id="259" r:id="rId8"/>
    <p:sldId id="260" r:id="rId9"/>
    <p:sldId id="261" r:id="rId10"/>
    <p:sldId id="285" r:id="rId11"/>
    <p:sldId id="286" r:id="rId12"/>
    <p:sldId id="287" r:id="rId13"/>
    <p:sldId id="274" r:id="rId14"/>
    <p:sldId id="288" r:id="rId15"/>
    <p:sldId id="289" r:id="rId16"/>
    <p:sldId id="290" r:id="rId17"/>
    <p:sldId id="291" r:id="rId18"/>
    <p:sldId id="292" r:id="rId19"/>
    <p:sldId id="293" r:id="rId20"/>
    <p:sldId id="298" r:id="rId21"/>
    <p:sldId id="299" r:id="rId22"/>
    <p:sldId id="300" r:id="rId23"/>
    <p:sldId id="30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A3CC-313F-4BFC-8CDE-8049E00FC9B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95EB-3DF7-4221-B343-403422CFC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5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A3CC-313F-4BFC-8CDE-8049E00FC9B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95EB-3DF7-4221-B343-403422CFC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1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A3CC-313F-4BFC-8CDE-8049E00FC9B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95EB-3DF7-4221-B343-403422CFC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2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A3CC-313F-4BFC-8CDE-8049E00FC9B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95EB-3DF7-4221-B343-403422CFC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1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A3CC-313F-4BFC-8CDE-8049E00FC9B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95EB-3DF7-4221-B343-403422CFC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7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A3CC-313F-4BFC-8CDE-8049E00FC9B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95EB-3DF7-4221-B343-403422CFC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4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A3CC-313F-4BFC-8CDE-8049E00FC9B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95EB-3DF7-4221-B343-403422CFC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A3CC-313F-4BFC-8CDE-8049E00FC9B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95EB-3DF7-4221-B343-403422CFC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39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A3CC-313F-4BFC-8CDE-8049E00FC9B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95EB-3DF7-4221-B343-403422CFC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1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A3CC-313F-4BFC-8CDE-8049E00FC9B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95EB-3DF7-4221-B343-403422CFC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1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A3CC-313F-4BFC-8CDE-8049E00FC9B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95EB-3DF7-4221-B343-403422CFC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A3CC-313F-4BFC-8CDE-8049E00FC9B5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195EB-3DF7-4221-B343-403422CFC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74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9518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শিক্ষকঃ</a:t>
            </a:r>
            <a:r>
              <a:rPr lang="en-US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হাবিবা</a:t>
            </a:r>
            <a:r>
              <a:rPr lang="en-US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আসো</a:t>
            </a:r>
            <a:r>
              <a:rPr lang="en-US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8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5" y="1812902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হাবিবাঃ</a:t>
            </a:r>
            <a:r>
              <a:rPr lang="en-US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১ </a:t>
            </a:r>
            <a:r>
              <a:rPr lang="en-US" sz="8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টমেটো</a:t>
            </a:r>
            <a:r>
              <a:rPr lang="en-US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86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1315 7.40741E-7 C 0.19909 7.40741E-7 0.37175 0.10972 0.37175 0.24514 C 0.37175 0.38032 0.19909 0.49074 -0.01315 0.49074 C -0.22552 0.49074 -0.39753 0.38032 -0.39753 0.24514 C -0.39753 0.10972 -0.22552 7.40741E-7 -0.01315 7.40741E-7 Z " pathEditMode="relative" rAng="0" ptsTypes="AAAAA">
                                      <p:cBhvr>
                                        <p:cTn id="24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2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1315 7.40741E-7 C 0.19909 7.40741E-7 0.37175 0.10972 0.37175 0.24514 C 0.37175 0.38032 0.19909 0.49074 -0.01315 0.49074 C -0.22552 0.49074 -0.39753 0.38032 -0.39753 0.24514 C -0.39753 0.10972 -0.22552 7.40741E-7 -0.01315 7.40741E-7 Z " pathEditMode="relative" rAng="0" ptsTypes="AAAAA">
                                      <p:cBhvr>
                                        <p:cTn id="46" dur="2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2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786909" cy="217516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99854"/>
            <a:ext cx="2786909" cy="217516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599707"/>
            <a:ext cx="2786909" cy="219029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219" y="-2"/>
            <a:ext cx="2786909" cy="217516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219" y="2299851"/>
            <a:ext cx="2786909" cy="217516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218" y="4599704"/>
            <a:ext cx="2786909" cy="219029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608" y="3713010"/>
            <a:ext cx="2786909" cy="2190299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641272" y="-2022765"/>
            <a:ext cx="3796145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03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500"/>
                            </p:stCondLst>
                            <p:childTnLst>
                              <p:par>
                                <p:cTn id="9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1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96296E-6 C 0.19935 2.96296E-6 0.36146 0.1081 0.36146 0.24166 C 0.36146 0.375 0.19935 0.48333 1.875E-6 0.48333 C -0.19948 0.48333 -0.36133 0.375 -0.36133 0.24166 C -0.36133 0.1081 -0.19948 2.96296E-6 1.875E-6 2.96296E-6 Z " pathEditMode="relative" rAng="0" ptsTypes="AAAAA">
                                      <p:cBhvr>
                                        <p:cTn id="143" dur="5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7" y="-19316"/>
            <a:ext cx="1919567" cy="16596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427" y="-5464"/>
            <a:ext cx="1919567" cy="16596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7" y="1712504"/>
            <a:ext cx="1919567" cy="16596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277" y="1726356"/>
            <a:ext cx="1919567" cy="16596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3" y="3458183"/>
            <a:ext cx="1919567" cy="16596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133" y="3472035"/>
            <a:ext cx="1919567" cy="16596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3" y="5190003"/>
            <a:ext cx="1919567" cy="16596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983" y="5203855"/>
            <a:ext cx="1919567" cy="165962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641272" y="-2022765"/>
            <a:ext cx="3796145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71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96296E-6 C 0.19935 2.96296E-6 0.36146 0.1081 0.36146 0.24166 C 0.36146 0.375 0.19935 0.48333 1.875E-6 0.48333 C -0.19948 0.48333 -0.36133 0.375 -0.36133 0.24166 C -0.36133 0.1081 -0.19948 2.96296E-6 1.875E-6 2.96296E-6 Z " pathEditMode="relative" rAng="0" ptsTypes="AAAAA">
                                      <p:cBhvr>
                                        <p:cTn id="72" dur="5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" y="6008"/>
            <a:ext cx="3385162" cy="17318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" y="1391478"/>
            <a:ext cx="3385162" cy="17318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0928"/>
            <a:ext cx="3385162" cy="17318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4170247"/>
            <a:ext cx="3385162" cy="17318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446" y="4170224"/>
            <a:ext cx="3385162" cy="173180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5" y="-1"/>
            <a:ext cx="3385162" cy="17318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2" y="1385470"/>
            <a:ext cx="3385162" cy="173180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155" y="2743223"/>
            <a:ext cx="3385162" cy="173180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152" y="4128685"/>
            <a:ext cx="3385162" cy="173180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641272" y="-2022765"/>
            <a:ext cx="3796145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50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96296E-6 C 0.19935 2.96296E-6 0.36146 0.1081 0.36146 0.24166 C 0.36146 0.375 0.19935 0.48333 1.875E-6 0.48333 C -0.19948 0.48333 -0.36133 0.375 -0.36133 0.24166 C -0.36133 0.1081 -0.19948 2.96296E-6 1.875E-6 2.96296E-6 Z " pathEditMode="relative" rAng="0" ptsTypes="AAAAA">
                                      <p:cBhvr>
                                        <p:cTn id="78" dur="5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" y="17563"/>
            <a:ext cx="3574131" cy="13540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" y="1333748"/>
            <a:ext cx="3574131" cy="13540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" y="2649930"/>
            <a:ext cx="3574131" cy="13540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" y="3966115"/>
            <a:ext cx="3574131" cy="13540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" y="5296151"/>
            <a:ext cx="3574131" cy="135403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048" y="3704"/>
            <a:ext cx="3574131" cy="135403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049" y="1319889"/>
            <a:ext cx="3574131" cy="13540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050" y="2636071"/>
            <a:ext cx="3574131" cy="135403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048" y="3952256"/>
            <a:ext cx="3574131" cy="135403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048" y="5282292"/>
            <a:ext cx="3574131" cy="1354033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3342685" y="-1844706"/>
            <a:ext cx="5700600" cy="772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46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4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3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9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90" tmFilter="0, 0; 0.125,0.2665; 0.25,0.4; 0.375,0.465; 0.5,0.5;  0.625,0.535; 0.75,0.6; 0.875,0.7335; 1,1">
                                          <p:stCondLst>
                                            <p:cond delay="49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" tmFilter="0, 0; 0.125,0.2665; 0.25,0.4; 0.375,0.465; 0.5,0.5;  0.625,0.535; 0.75,0.6; 0.875,0.7335; 1,1">
                                          <p:stCondLst>
                                            <p:cond delay="9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" tmFilter="0, 0; 0.125,0.2665; 0.25,0.4; 0.375,0.465; 0.5,0.5;  0.625,0.535; 0.75,0.6; 0.875,0.7335; 1,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1">
                                          <p:stCondLst>
                                            <p:cond delay="47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">
                                          <p:stCondLst>
                                            <p:cond delay="9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" decel="50000">
                                          <p:stCondLst>
                                            <p:cond delay="98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" decel="50000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7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231 -0.02754 L 0.2819 -0.02754 L 0.2819 0.44329 L -0.29231 0.44329 L -0.29231 -0.02754 Z " pathEditMode="relative" rAng="0" ptsTypes="AAAAA">
                                      <p:cBhvr>
                                        <p:cTn id="84" dur="5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11" y="2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092036" cy="16573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7351"/>
            <a:ext cx="2092036" cy="17619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9268"/>
            <a:ext cx="2092036" cy="17619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1185"/>
            <a:ext cx="2092036" cy="16768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1" y="-4771"/>
            <a:ext cx="2092036" cy="17619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1" y="1757146"/>
            <a:ext cx="2092036" cy="17619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1" y="3519063"/>
            <a:ext cx="2092036" cy="16768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7788" y="5181185"/>
            <a:ext cx="2092036" cy="16768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752" y="5195877"/>
            <a:ext cx="2092036" cy="16768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716" y="5195877"/>
            <a:ext cx="2092036" cy="16768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754" y="5195877"/>
            <a:ext cx="2092036" cy="167681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479741" y="-1844706"/>
            <a:ext cx="5426487" cy="772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53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7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29231 -0.02754 L 0.2819 -0.02754 L 0.2819 0.44329 L -0.29231 0.44329 L -0.29231 -0.02754 Z " pathEditMode="relative" rAng="0" ptsTypes="AAAAA">
                                      <p:cBhvr>
                                        <p:cTn id="90" dur="1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11" y="2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862" y="-2779"/>
            <a:ext cx="2420300" cy="13280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862" y="1350425"/>
            <a:ext cx="2420300" cy="13280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862" y="2703624"/>
            <a:ext cx="2420300" cy="13280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862" y="4057266"/>
            <a:ext cx="2420300" cy="132800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862" y="5410905"/>
            <a:ext cx="2420300" cy="132800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230" y="5452469"/>
            <a:ext cx="2420300" cy="132800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231" y="4084974"/>
            <a:ext cx="2420300" cy="132800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230" y="2731330"/>
            <a:ext cx="2420300" cy="132800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227" y="1378133"/>
            <a:ext cx="2420300" cy="132800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227" y="1156"/>
            <a:ext cx="2420300" cy="132800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175" y="5466324"/>
            <a:ext cx="2420300" cy="132800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320" y="4098828"/>
            <a:ext cx="2420300" cy="1328007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5208154" y="-1844706"/>
            <a:ext cx="5998758" cy="772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9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49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50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500"/>
                            </p:stCondLst>
                            <p:childTnLst>
                              <p:par>
                                <p:cTn id="5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500"/>
                            </p:stCondLst>
                            <p:childTnLst>
                              <p:par>
                                <p:cTn id="7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2.96296E-6 C 0.06901 -2.96296E-6 0.125 0.05602 0.125 0.125 C 0.125 0.19398 0.06901 0.25 2.91667E-6 0.25 C -0.06901 0.25 -0.125 0.19398 -0.125 0.125 C -0.125 0.05602 -0.06901 -2.96296E-6 2.91667E-6 -2.96296E-6 Z " pathEditMode="relative" rAng="0" ptsTypes="AAAAA">
                                      <p:cBhvr>
                                        <p:cTn id="96" dur="15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871" y="-62150"/>
            <a:ext cx="2593181" cy="13673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872" y="1334232"/>
            <a:ext cx="2593181" cy="13673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872" y="2730614"/>
            <a:ext cx="2593181" cy="13673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872" y="4126996"/>
            <a:ext cx="2593181" cy="13673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872" y="5523378"/>
            <a:ext cx="2593181" cy="13673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769" y="5523374"/>
            <a:ext cx="2593181" cy="13673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409" y="5523374"/>
            <a:ext cx="2593181" cy="13673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096" y="5523374"/>
            <a:ext cx="2593181" cy="13673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783" y="5523374"/>
            <a:ext cx="2593181" cy="13673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783" y="-62150"/>
            <a:ext cx="2593181" cy="13673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782" y="1334232"/>
            <a:ext cx="2593181" cy="13673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782" y="2730614"/>
            <a:ext cx="2593181" cy="13673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782" y="4126996"/>
            <a:ext cx="2593181" cy="136731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Rectangle 17"/>
          <p:cNvSpPr/>
          <p:nvPr/>
        </p:nvSpPr>
        <p:spPr>
          <a:xfrm>
            <a:off x="3004451" y="-1844706"/>
            <a:ext cx="6377067" cy="772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02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500"/>
                            </p:stCondLst>
                            <p:childTnLst>
                              <p:par>
                                <p:cTn id="5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500"/>
                            </p:stCondLst>
                            <p:childTnLst>
                              <p:par>
                                <p:cTn id="7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" presetClass="path" presetSubtype="0" repeatCount="indefinit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02" dur="16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857374" cy="16573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728791"/>
            <a:ext cx="1857374" cy="16573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57581"/>
            <a:ext cx="1857374" cy="16573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6371"/>
            <a:ext cx="1857374" cy="16573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343" y="5200650"/>
            <a:ext cx="1857374" cy="16573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686" y="5200650"/>
            <a:ext cx="1857374" cy="16573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029" y="5186371"/>
            <a:ext cx="1857374" cy="16573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362" y="5200650"/>
            <a:ext cx="1857374" cy="16573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626" y="5200650"/>
            <a:ext cx="1857374" cy="16573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626" y="3457581"/>
            <a:ext cx="1857374" cy="16573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626" y="1728791"/>
            <a:ext cx="1857374" cy="16573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626" y="1"/>
            <a:ext cx="1857374" cy="16573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378" y="10"/>
            <a:ext cx="1857374" cy="16573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814" y="0"/>
            <a:ext cx="1857374" cy="16573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3398790" y="-1844706"/>
            <a:ext cx="5588389" cy="772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46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500"/>
                            </p:stCondLst>
                            <p:childTnLst>
                              <p:par>
                                <p:cTn id="5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500"/>
                            </p:stCondLst>
                            <p:childTnLst>
                              <p:par>
                                <p:cTn id="7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950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" presetClass="path" presetSubtype="0" repeatCount="indefinit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08" dur="16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0" y="7904"/>
            <a:ext cx="1792830" cy="14570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7" y="1324083"/>
            <a:ext cx="1792830" cy="1457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5" y="2654123"/>
            <a:ext cx="1792830" cy="14570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7" y="4000378"/>
            <a:ext cx="1792830" cy="14570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9" y="5344273"/>
            <a:ext cx="1792830" cy="14570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502" y="21755"/>
            <a:ext cx="1792830" cy="14570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499" y="1337934"/>
            <a:ext cx="1792830" cy="14570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497" y="2667974"/>
            <a:ext cx="1792830" cy="145709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489" y="4014229"/>
            <a:ext cx="1792830" cy="145709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631" y="5358124"/>
            <a:ext cx="1792830" cy="145709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999" y="-5954"/>
            <a:ext cx="1792830" cy="145709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996" y="1310225"/>
            <a:ext cx="1792830" cy="145709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994" y="2640265"/>
            <a:ext cx="1792830" cy="145709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986" y="3986520"/>
            <a:ext cx="1792830" cy="145709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128" y="5330415"/>
            <a:ext cx="1792830" cy="1457095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3196811" y="-1844706"/>
            <a:ext cx="5992346" cy="772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9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15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88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500"/>
                            </p:stCondLst>
                            <p:childTnLst>
                              <p:par>
                                <p:cTn id="7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9500"/>
                            </p:stCondLst>
                            <p:childTnLst>
                              <p:par>
                                <p:cTn id="8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000"/>
                            </p:stCondLst>
                            <p:childTnLst>
                              <p:par>
                                <p:cTn id="8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7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231 -0.02754 L 0.2819 -0.02754 L 0.2819 0.44329 L -0.29231 0.44329 L -0.29231 -0.02754 Z " pathEditMode="relative" rAng="0" ptsTypes="AAAAA">
                                      <p:cBhvr>
                                        <p:cTn id="114" dur="16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11" y="2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5" y="13519"/>
            <a:ext cx="1994059" cy="17186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5" y="1689919"/>
            <a:ext cx="1994059" cy="17186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5" y="3385369"/>
            <a:ext cx="1994059" cy="17186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5" y="5080819"/>
            <a:ext cx="1994059" cy="17186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685" y="32569"/>
            <a:ext cx="1994059" cy="17186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685" y="1708969"/>
            <a:ext cx="1994059" cy="17186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685" y="3404419"/>
            <a:ext cx="1994059" cy="17186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685" y="5099869"/>
            <a:ext cx="1994059" cy="17186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035" y="51619"/>
            <a:ext cx="1994059" cy="17186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035" y="1728019"/>
            <a:ext cx="1994059" cy="17186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035" y="3423469"/>
            <a:ext cx="1994059" cy="171863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035" y="5118919"/>
            <a:ext cx="1994059" cy="171863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485" y="51619"/>
            <a:ext cx="1994059" cy="171863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485" y="1728019"/>
            <a:ext cx="1994059" cy="171863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485" y="3423469"/>
            <a:ext cx="1994059" cy="171863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485" y="5118919"/>
            <a:ext cx="1994059" cy="1718636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276114" y="-1654206"/>
            <a:ext cx="6309741" cy="772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30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5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950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0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25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7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981 -0.02755 L 0.30456 -0.02755 L 0.30456 0.37245 L -0.12981 0.37245 L -0.12981 -0.02755 Z " pathEditMode="relative" rAng="0" ptsTypes="AAAAA">
                                      <p:cBhvr>
                                        <p:cTn id="120" dur="16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19" y="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9518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হাবিবাঃ</a:t>
            </a:r>
            <a:r>
              <a:rPr lang="en-US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… </a:t>
            </a:r>
            <a:r>
              <a:rPr lang="en-US" sz="8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আসো</a:t>
            </a:r>
            <a:r>
              <a:rPr lang="en-US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8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5" y="1812902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r>
              <a:rPr lang="en-US" sz="8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কঃ</a:t>
            </a:r>
            <a:r>
              <a:rPr lang="en-US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১ </a:t>
            </a:r>
            <a:r>
              <a:rPr lang="en-US" sz="8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টমেটো</a:t>
            </a:r>
            <a:r>
              <a:rPr lang="en-US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9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1315 7.40741E-7 C 0.19909 7.40741E-7 0.37175 0.10972 0.37175 0.24514 C 0.37175 0.38032 0.19909 0.49074 -0.01315 0.49074 C -0.22552 0.49074 -0.39753 0.38032 -0.39753 0.24514 C -0.39753 0.10972 -0.22552 7.40741E-7 -0.01315 7.40741E-7 Z " pathEditMode="relative" rAng="0" ptsTypes="AAAAA">
                                      <p:cBhvr>
                                        <p:cTn id="24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2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1315 7.40741E-7 C 0.19909 7.40741E-7 0.37175 0.10972 0.37175 0.24514 C 0.37175 0.38032 0.19909 0.49074 -0.01315 0.49074 C -0.22552 0.49074 -0.39753 0.38032 -0.39753 0.24514 C -0.39753 0.10972 -0.22552 7.40741E-7 -0.01315 7.40741E-7 Z " pathEditMode="relative" rAng="0" ptsTypes="AAAAA">
                                      <p:cBhvr>
                                        <p:cTn id="46" dur="2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2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" y="-8064"/>
            <a:ext cx="1734160" cy="17306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" y="1668336"/>
            <a:ext cx="1734160" cy="17306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" y="3401886"/>
            <a:ext cx="1734160" cy="17306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" y="5135436"/>
            <a:ext cx="1734160" cy="17306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869" y="-8064"/>
            <a:ext cx="1734160" cy="17306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869" y="1668336"/>
            <a:ext cx="1734160" cy="17306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869" y="3401886"/>
            <a:ext cx="1734160" cy="17306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869" y="5135436"/>
            <a:ext cx="1734160" cy="17306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669" y="-8064"/>
            <a:ext cx="1734160" cy="17306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669" y="1668336"/>
            <a:ext cx="1734160" cy="17306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669" y="3401886"/>
            <a:ext cx="1734160" cy="17306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669" y="5135436"/>
            <a:ext cx="1734160" cy="17306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469" y="-8064"/>
            <a:ext cx="1734160" cy="17306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469" y="1668336"/>
            <a:ext cx="1734160" cy="17306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469" y="3401886"/>
            <a:ext cx="1734160" cy="17306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469" y="5135436"/>
            <a:ext cx="1734160" cy="17306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269" y="-8064"/>
            <a:ext cx="1734160" cy="173062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</p:pic>
      <p:sp>
        <p:nvSpPr>
          <p:cNvPr id="20" name="Rectangle 19"/>
          <p:cNvSpPr/>
          <p:nvPr/>
        </p:nvSpPr>
        <p:spPr>
          <a:xfrm>
            <a:off x="2512557" y="-1654206"/>
            <a:ext cx="5786316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17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20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5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950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0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25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7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981 -0.02755 L 0.30456 -0.02755 L 0.30456 0.37245 L -0.12981 0.37245 L -0.12981 -0.02755 Z " pathEditMode="relative" rAng="0" ptsTypes="AAAAA">
                                      <p:cBhvr>
                                        <p:cTn id="126" dur="16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19" y="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1" y="36490"/>
            <a:ext cx="2023437" cy="16415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1" y="1712890"/>
            <a:ext cx="2023437" cy="16415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1" y="3389290"/>
            <a:ext cx="2023437" cy="16415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1" y="5065690"/>
            <a:ext cx="2023437" cy="16415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431" y="36490"/>
            <a:ext cx="2023437" cy="16415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431" y="1712890"/>
            <a:ext cx="2023437" cy="16415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431" y="3389290"/>
            <a:ext cx="2023437" cy="16415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431" y="5065690"/>
            <a:ext cx="2023437" cy="164151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831" y="36490"/>
            <a:ext cx="2023437" cy="164151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831" y="1712890"/>
            <a:ext cx="2023437" cy="164151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831" y="3389290"/>
            <a:ext cx="2023437" cy="164151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831" y="5065690"/>
            <a:ext cx="2023437" cy="164151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231" y="36490"/>
            <a:ext cx="2023437" cy="16415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231" y="1712890"/>
            <a:ext cx="2023437" cy="164151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231" y="3389290"/>
            <a:ext cx="2023437" cy="164151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231" y="5065690"/>
            <a:ext cx="2023437" cy="164151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631" y="36490"/>
            <a:ext cx="2023437" cy="164151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631" y="1712890"/>
            <a:ext cx="2023437" cy="1641518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2375500" y="-1654206"/>
            <a:ext cx="6110968" cy="772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18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20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5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950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0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25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500"/>
                            </p:stCondLst>
                            <p:childTnLst>
                              <p:par>
                                <p:cTn id="10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7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981 -0.02755 L 0.30456 -0.02755 L 0.30456 0.37245 L -0.12981 0.37245 L -0.12981 -0.02755 Z " pathEditMode="relative" rAng="0" ptsTypes="AAAAA">
                                      <p:cBhvr>
                                        <p:cTn id="132" dur="16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19" y="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5" y="38970"/>
            <a:ext cx="2169228" cy="17127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5" y="1753470"/>
            <a:ext cx="2169228" cy="17127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5" y="3410820"/>
            <a:ext cx="2169228" cy="17127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5" y="5144370"/>
            <a:ext cx="2169228" cy="17127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185" y="38970"/>
            <a:ext cx="2169228" cy="17127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185" y="1753470"/>
            <a:ext cx="2169228" cy="17127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185" y="3410820"/>
            <a:ext cx="2169228" cy="17127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185" y="5144370"/>
            <a:ext cx="2169228" cy="171276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035" y="38970"/>
            <a:ext cx="2169228" cy="17127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035" y="1753470"/>
            <a:ext cx="2169228" cy="17127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035" y="3410820"/>
            <a:ext cx="2169228" cy="171276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035" y="5144370"/>
            <a:ext cx="2169228" cy="17127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935" y="38970"/>
            <a:ext cx="2169228" cy="171276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935" y="1753470"/>
            <a:ext cx="2169228" cy="171276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935" y="3410820"/>
            <a:ext cx="2169228" cy="171276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935" y="5144370"/>
            <a:ext cx="2169228" cy="171276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835" y="38970"/>
            <a:ext cx="2169228" cy="171276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835" y="1753470"/>
            <a:ext cx="2169228" cy="171276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835" y="3410820"/>
            <a:ext cx="2169228" cy="1712761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375500" y="-1654206"/>
            <a:ext cx="6110968" cy="772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19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20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5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950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0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25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500"/>
                            </p:stCondLst>
                            <p:childTnLst>
                              <p:par>
                                <p:cTn id="10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70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7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981 -0.02755 L 0.30456 -0.02755 L 0.30456 0.37245 L -0.12981 0.37245 L -0.12981 -0.02755 Z " pathEditMode="relative" rAng="0" ptsTypes="AAAAA">
                                      <p:cBhvr>
                                        <p:cTn id="138" dur="16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19" y="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000">
            <a:off x="436472" y="-64727"/>
            <a:ext cx="1537776" cy="26440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000">
            <a:off x="436472" y="2068873"/>
            <a:ext cx="1537776" cy="26440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000">
            <a:off x="436472" y="4202473"/>
            <a:ext cx="1537776" cy="26440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000">
            <a:off x="2055722" y="-64727"/>
            <a:ext cx="1537776" cy="26440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000">
            <a:off x="2055722" y="2068873"/>
            <a:ext cx="1537776" cy="26440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000">
            <a:off x="2055722" y="4202473"/>
            <a:ext cx="1537776" cy="26440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000">
            <a:off x="3674972" y="-64727"/>
            <a:ext cx="1537776" cy="26440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000">
            <a:off x="3674972" y="2068873"/>
            <a:ext cx="1537776" cy="26440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000">
            <a:off x="3674972" y="4202473"/>
            <a:ext cx="1537776" cy="264405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000">
            <a:off x="5294222" y="-64727"/>
            <a:ext cx="1537776" cy="264405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000">
            <a:off x="5294222" y="2068873"/>
            <a:ext cx="1537776" cy="264405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000">
            <a:off x="5294222" y="4202473"/>
            <a:ext cx="1537776" cy="264405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000">
            <a:off x="6913472" y="-64727"/>
            <a:ext cx="1537776" cy="264405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000">
            <a:off x="6913472" y="2068873"/>
            <a:ext cx="1537776" cy="264405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000">
            <a:off x="6913472" y="4202473"/>
            <a:ext cx="1537776" cy="264405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000">
            <a:off x="8532722" y="-64727"/>
            <a:ext cx="1537776" cy="264405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000">
            <a:off x="8532722" y="2068873"/>
            <a:ext cx="1537776" cy="264405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000">
            <a:off x="8532722" y="4202473"/>
            <a:ext cx="1537776" cy="264405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000">
            <a:off x="10209122" y="-64727"/>
            <a:ext cx="1537776" cy="264405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000">
            <a:off x="10209122" y="2068873"/>
            <a:ext cx="1537776" cy="2644055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2288136" y="-1654206"/>
            <a:ext cx="6285696" cy="772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68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5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950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0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25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500"/>
                            </p:stCondLst>
                            <p:childTnLst>
                              <p:par>
                                <p:cTn id="10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70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85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7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981 -0.02755 L 0.30456 -0.02755 L 0.30456 0.37245 L -0.12981 0.37245 L -0.12981 -0.02755 Z " pathEditMode="relative" rAng="0" ptsTypes="AAAAA">
                                      <p:cBhvr>
                                        <p:cTn id="144" dur="16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19" y="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0" y="205788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এভাবে সবাইকে দিয়ে পড়াতে হবে</a:t>
            </a:r>
            <a:endParaRPr lang="en-US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98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1315 7.40741E-7 C 0.19909 7.40741E-7 0.37175 0.10972 0.37175 0.24514 C 0.37175 0.38032 0.19909 0.49074 -0.01315 0.49074 C -0.22552 0.49074 -0.39753 0.38032 -0.39753 0.24514 C -0.39753 0.10972 -0.22552 7.40741E-7 -0.01315 7.40741E-7 Z " pathEditMode="relative" rAng="0" ptsTypes="AAAAA">
                                      <p:cBhvr>
                                        <p:cTn id="24" dur="2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2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1" y="2"/>
            <a:ext cx="5384280" cy="552796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967832" y="-1955540"/>
            <a:ext cx="2805576" cy="772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9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84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7.40741E-7 C 0.14804 7.40741E-7 0.26849 0.10972 0.26849 0.24514 C 0.26849 0.38032 0.14804 0.49074 2.70833E-6 0.49074 C -0.14805 0.49074 -0.26784 0.38032 -0.26784 0.24514 C -0.26784 0.10972 -0.14805 7.40741E-7 2.70833E-6 7.40741E-7 Z " pathEditMode="relative" rAng="0" ptsTypes="AAAAA">
                                      <p:cBhvr>
                                        <p:cTn id="30" dur="39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2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7" y="1"/>
            <a:ext cx="2396071" cy="41198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67" y="-3"/>
            <a:ext cx="2396071" cy="411981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33218" y="-2092037"/>
            <a:ext cx="3036409" cy="772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3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C 0.07669 -1.85185E-6 0.13932 0.09931 0.13932 0.22199 C 0.13932 0.34445 0.07669 0.44398 1.66667E-6 0.44398 C -0.07656 0.44398 -0.13841 0.34445 -0.13841 0.22199 C -0.13841 0.09931 -0.07656 -1.85185E-6 1.66667E-6 -1.85185E-6 Z " pathEditMode="relative" rAng="0" ptsTypes="AAAAA">
                                      <p:cBhvr>
                                        <p:cTn id="36" dur="4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2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1" y="65921"/>
            <a:ext cx="2910970" cy="16073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7" y="1825457"/>
            <a:ext cx="2910970" cy="16073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5" y="3598838"/>
            <a:ext cx="2910970" cy="160737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56363" y="-2369127"/>
            <a:ext cx="3629135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83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4 -4.07407E-6 C 0.21055 -4.07407E-6 0.37735 0.10232 0.37735 0.22824 C 0.37735 0.3544 0.21055 0.45718 0.00534 0.45718 C -0.20026 0.45718 -0.36666 0.3544 -0.36666 0.22824 C -0.36666 0.10232 -0.20026 -4.07407E-6 0.00534 -4.07407E-6 Z " pathEditMode="relative" rAng="0" ptsTypes="AAAAA">
                                      <p:cBhvr>
                                        <p:cTn id="42" dur="4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0" y="55430"/>
            <a:ext cx="1607306" cy="25519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7" y="2757073"/>
            <a:ext cx="1607306" cy="25519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030" y="55423"/>
            <a:ext cx="1607306" cy="25519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027" y="2757066"/>
            <a:ext cx="1607306" cy="255190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62111" y="-1955541"/>
            <a:ext cx="2818400" cy="772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62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7.40741E-7 C 0.20599 7.40741E-7 0.37344 0.1037 0.37344 0.23171 C 0.37344 0.35972 0.20599 0.46366 -3.54167E-6 0.46366 C -0.20599 0.46366 -0.37304 0.35972 -0.37304 0.23171 C -0.37304 0.1037 -0.20599 7.40741E-7 -3.54167E-6 7.40741E-7 Z " pathEditMode="relative" rAng="0" ptsTypes="AAAAA">
                                      <p:cBhvr>
                                        <p:cTn id="48" dur="5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2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462" y="-2"/>
            <a:ext cx="2517192" cy="32703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462" y="3501476"/>
            <a:ext cx="2517192" cy="32703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08016" y="0"/>
            <a:ext cx="2517192" cy="32703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03291" y="3501476"/>
            <a:ext cx="2517192" cy="32703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19120" y="3501476"/>
            <a:ext cx="2517192" cy="327036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457458" y="-1900118"/>
            <a:ext cx="3166251" cy="77251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96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1.11111E-6 C 0.20287 -1.11111E-6 0.36758 0.09931 0.36758 0.22153 C 0.36758 0.34375 0.20287 0.44329 -2.70833E-6 0.44329 C -0.20299 0.44329 -0.36745 0.34375 -0.36745 0.22153 C -0.36745 0.09931 -0.20299 -1.11111E-6 -2.70833E-6 -1.11111E-6 Z " pathEditMode="relative" rAng="0" ptsTypes="AAAAA">
                                      <p:cBhvr>
                                        <p:cTn id="54" dur="5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" y="69267"/>
            <a:ext cx="1587110" cy="21259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681" y="69266"/>
            <a:ext cx="1587110" cy="21259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" y="2382974"/>
            <a:ext cx="1587110" cy="21259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677" y="2382973"/>
            <a:ext cx="1587110" cy="21259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" y="4641265"/>
            <a:ext cx="1587110" cy="21259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672" y="4641264"/>
            <a:ext cx="1587110" cy="2125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41272" y="-2022765"/>
            <a:ext cx="3796145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02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2.96296E-6 C 0.16185 2.96296E-6 0.29323 0.1081 0.29323 0.24166 C 0.29323 0.375 0.16185 0.48333 0.00052 0.48333 C -0.1612 0.48333 -0.29206 0.375 -0.29206 0.24166 C -0.29206 0.1081 -0.1612 2.96296E-6 0.00052 2.96296E-6 Z " pathEditMode="relative" rAng="0" ptsTypes="AAAAA">
                                      <p:cBhvr>
                                        <p:cTn id="60" dur="5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56</Words>
  <Application>Microsoft Office PowerPoint</Application>
  <PresentationFormat>Widescreen</PresentationFormat>
  <Paragraphs>25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344</cp:revision>
  <dcterms:created xsi:type="dcterms:W3CDTF">2019-02-17T04:42:16Z</dcterms:created>
  <dcterms:modified xsi:type="dcterms:W3CDTF">2019-09-22T05:25:33Z</dcterms:modified>
</cp:coreProperties>
</file>