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57" r:id="rId4"/>
    <p:sldId id="258" r:id="rId5"/>
    <p:sldId id="259" r:id="rId6"/>
    <p:sldId id="260" r:id="rId7"/>
    <p:sldId id="256" r:id="rId8"/>
    <p:sldId id="261" r:id="rId9"/>
    <p:sldId id="262" r:id="rId10"/>
    <p:sldId id="264" r:id="rId11"/>
    <p:sldId id="270" r:id="rId12"/>
    <p:sldId id="266" r:id="rId13"/>
    <p:sldId id="268" r:id="rId14"/>
    <p:sldId id="269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>
      <p:cViewPr>
        <p:scale>
          <a:sx n="75" d="100"/>
          <a:sy n="75" d="100"/>
        </p:scale>
        <p:origin x="-1824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0481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0" y="609600"/>
            <a:ext cx="40481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342" y="5285014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3657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191000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600" y="4495800"/>
            <a:ext cx="820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নকশিকাঁথাঃ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থৈ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থৈ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দাওয়া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সেরে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বাটা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লাগত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সেলাইয়ে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মধ্যদিয়ে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সুক্ষ্ণ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বেরঙের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নকশার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সুচের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ফোড়েঁর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জীবনগাথা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2590800" cy="750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10600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ফোড়ের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জীবনগাথা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4419600"/>
            <a:ext cx="2057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191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সম্প্রসারনের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শহরতলি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নারী-পুরুষ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দারিদ্রের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সুপরিকল্পিতভাবে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mtClean="0">
                <a:latin typeface="NikoshBAN" pitchFamily="2" charset="0"/>
                <a:cs typeface="NikoshBAN" pitchFamily="2" charset="0"/>
              </a:rPr>
              <a:t>প্রস্তুতির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হৃদয়-মনের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বিদেশিরা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305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6781800" cy="4462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পণ্যঃ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অপ্রতুলঃ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NikoshBAN" pitchFamily="2" charset="0"/>
              </a:rPr>
              <a:t>য‡_</a:t>
            </a:r>
            <a:r>
              <a:rPr lang="en-US" sz="3200" b="1" dirty="0" err="1" smtClean="0">
                <a:latin typeface="SutonnyMJ" pitchFamily="2" charset="0"/>
                <a:cs typeface="NikoshBAN" pitchFamily="2" charset="0"/>
              </a:rPr>
              <a:t>ষ্ঠ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দক্ষতাঃ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নিপুনতা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জীবনকথাঃ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সম্প্রসারণঃ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381000"/>
            <a:ext cx="2971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টীকাঃ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1828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13840"/>
            <a:ext cx="822960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দা্ও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ডিজাইনার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3200"/>
            <a:ext cx="5715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4495800"/>
            <a:ext cx="86106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অনস্বীকার্য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5638800" cy="27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86106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obliqueTopLeft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419600" cy="2438400"/>
          </a:xfrm>
          <a:prstGeom prst="rect">
            <a:avLst/>
          </a:prstGeom>
          <a:noFill/>
          <a:ln w="1016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3352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67000"/>
            <a:ext cx="4495800" cy="24160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ফারহানা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আক্তার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জাড়িয়া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Email: </a:t>
            </a:r>
            <a:r>
              <a:rPr lang="en-US" dirty="0" err="1"/>
              <a:t>f</a:t>
            </a:r>
            <a:r>
              <a:rPr lang="en-US" dirty="0" err="1" smtClean="0"/>
              <a:t>arhanaakter.ict@gmail.com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667000"/>
            <a:ext cx="3733800" cy="24160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7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৮ম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40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4800600" y="1175656"/>
            <a:ext cx="304800" cy="568234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1744980" cy="1886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60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35962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sud\Desktop\amader loc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000500" cy="34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4800600"/>
            <a:ext cx="17526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জামদানী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962400" cy="344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3170" y="4711725"/>
            <a:ext cx="201022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11" y="1046671"/>
            <a:ext cx="3474290" cy="39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1046671"/>
            <a:ext cx="3657600" cy="400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770" y="5454134"/>
            <a:ext cx="320402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842" y="5546467"/>
            <a:ext cx="197575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6244"/>
            <a:ext cx="6934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29570"/>
            <a:ext cx="20193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3100" y="5562600"/>
            <a:ext cx="5334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" y="1905000"/>
            <a:ext cx="8991600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……………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লোক-ঐতিহ্য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685800"/>
            <a:ext cx="2286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"/>
            <a:ext cx="3124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sud\Desktop\amader loc\220px-Quamrul_Hass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t="12553" r="6930" b="8947"/>
          <a:stretch/>
        </p:blipFill>
        <p:spPr bwMode="auto">
          <a:xfrm>
            <a:off x="2895600" y="1598385"/>
            <a:ext cx="2306464" cy="22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248400" y="976085"/>
            <a:ext cx="2438400" cy="762000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১৯২১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237514" y="1981200"/>
            <a:ext cx="2438400" cy="762000"/>
          </a:xfrm>
          <a:prstGeom prst="borderCallout1">
            <a:avLst>
              <a:gd name="adj1" fmla="val 18750"/>
              <a:gd name="adj2" fmla="val -8333"/>
              <a:gd name="adj3" fmla="val 57261"/>
              <a:gd name="adj4" fmla="val -377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আর্টস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096000" y="2895600"/>
            <a:ext cx="2579914" cy="1295400"/>
          </a:xfrm>
          <a:prstGeom prst="borderCallout1">
            <a:avLst>
              <a:gd name="adj1" fmla="val 18750"/>
              <a:gd name="adj2" fmla="val -8333"/>
              <a:gd name="adj3" fmla="val -516"/>
              <a:gd name="adj4" fmla="val -275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চারুকলা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কুটিরশিল্প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সেন্টারের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ine Callout 1 9"/>
          <p:cNvSpPr/>
          <p:nvPr/>
        </p:nvSpPr>
        <p:spPr>
          <a:xfrm flipH="1">
            <a:off x="304800" y="1253670"/>
            <a:ext cx="1857828" cy="1641930"/>
          </a:xfrm>
          <a:prstGeom prst="borderCallout1">
            <a:avLst>
              <a:gd name="adj1" fmla="val 18750"/>
              <a:gd name="adj2" fmla="val -8333"/>
              <a:gd name="adj3" fmla="val 24969"/>
              <a:gd name="adj4" fmla="val -318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প্রেসিডেন্টস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গোল্ড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মেডেল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ine Callout 1 10"/>
          <p:cNvSpPr/>
          <p:nvPr/>
        </p:nvSpPr>
        <p:spPr>
          <a:xfrm flipH="1">
            <a:off x="304800" y="3352800"/>
            <a:ext cx="1857828" cy="689429"/>
          </a:xfrm>
          <a:prstGeom prst="borderCallout1">
            <a:avLst>
              <a:gd name="adj1" fmla="val 18750"/>
              <a:gd name="adj2" fmla="val -8333"/>
              <a:gd name="adj3" fmla="val -5040"/>
              <a:gd name="adj4" fmla="val -271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১৯৮৮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asud\Desktop\amader loc\Flag_of_Bangladesh_(1971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200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ud\Desktop\amader loc\220px-Flag_of_Bangladesh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43" y="4648200"/>
            <a:ext cx="328385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02943" y="6017567"/>
            <a:ext cx="327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ডিজাইনার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343" y="4082143"/>
            <a:ext cx="231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527685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6313" y="228600"/>
            <a:ext cx="2971801" cy="614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114" y="10668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শিল্পসম্মত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খাদ্যশস্যের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নিবিড়ভাবে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sud\Desktop\index1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3276600"/>
            <a:ext cx="7391400" cy="2992027"/>
          </a:xfrm>
          <a:prstGeom prst="rect">
            <a:avLst/>
          </a:prstGeom>
          <a:noFill/>
          <a:ln>
            <a:solidFill>
              <a:schemeClr val="accent1">
                <a:alpha val="74000"/>
              </a:schemeClr>
            </a:solidFill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  <a:reflection endPos="1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9638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800" y="1228635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মসলিনঃ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অদুরে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তাতিদেঁর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বাদশাহদের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সূক্ষ্ণ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আংটির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54398"/>
            <a:ext cx="3657600" cy="30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294640"/>
            <a:ext cx="28194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মসলিনঃ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498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user</cp:lastModifiedBy>
  <cp:revision>106</cp:revision>
  <dcterms:created xsi:type="dcterms:W3CDTF">2006-08-16T00:00:00Z</dcterms:created>
  <dcterms:modified xsi:type="dcterms:W3CDTF">2019-10-26T13:51:18Z</dcterms:modified>
</cp:coreProperties>
</file>