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7" r:id="rId2"/>
    <p:sldId id="256" r:id="rId3"/>
    <p:sldId id="259" r:id="rId4"/>
    <p:sldId id="258" r:id="rId5"/>
    <p:sldId id="261" r:id="rId6"/>
    <p:sldId id="265" r:id="rId7"/>
    <p:sldId id="268" r:id="rId8"/>
    <p:sldId id="260" r:id="rId9"/>
    <p:sldId id="262" r:id="rId10"/>
    <p:sldId id="263" r:id="rId11"/>
    <p:sldId id="264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3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4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7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3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9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6237-D9DF-4338-B2BA-3DA1116073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90EB-392D-4051-A7D9-3284596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0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58368"/>
            <a:ext cx="10235184" cy="6179008"/>
          </a:xfrm>
        </p:spPr>
      </p:pic>
      <p:sp>
        <p:nvSpPr>
          <p:cNvPr id="7" name="TextBox 6"/>
          <p:cNvSpPr txBox="1"/>
          <p:nvPr/>
        </p:nvSpPr>
        <p:spPr>
          <a:xfrm>
            <a:off x="2532889" y="1622686"/>
            <a:ext cx="60537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99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398168" y="149159"/>
            <a:ext cx="3271838" cy="1028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276284" y="4914900"/>
            <a:ext cx="10282304" cy="19431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</a:rPr>
              <a:t>বর্তমান সামাজিক যোগাযোগ মাধ্যম হিসাবে ফেসবুকের গুরুত্ব আলোচনা কর।</a:t>
            </a:r>
          </a:p>
        </p:txBody>
      </p:sp>
      <p:sp>
        <p:nvSpPr>
          <p:cNvPr id="8" name="Oval 7"/>
          <p:cNvSpPr/>
          <p:nvPr/>
        </p:nvSpPr>
        <p:spPr>
          <a:xfrm>
            <a:off x="388011" y="5489153"/>
            <a:ext cx="700087" cy="67701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285875"/>
            <a:ext cx="6867525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474720" y="175168"/>
            <a:ext cx="3697605" cy="127158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accent5">
                    <a:lumMod val="50000"/>
                  </a:schemeClr>
                </a:solidFill>
              </a:rPr>
              <a:t>মূল্যায়ন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78856" y="2357435"/>
            <a:ext cx="3786188" cy="885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5">
                    <a:lumMod val="50000"/>
                  </a:schemeClr>
                </a:solidFill>
              </a:rPr>
              <a:t>চার্লস ব্যাবেজ কে?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78844" y="3729033"/>
            <a:ext cx="6507955" cy="828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5">
                    <a:lumMod val="50000"/>
                  </a:schemeClr>
                </a:solidFill>
              </a:rPr>
              <a:t>প্রথম কে  অ্যালগরিদম এর ধারনা দেন?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78845" y="5057768"/>
            <a:ext cx="7772398" cy="11287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 আমরা কি কি তথ্য আদান প্রদান করতে পারি তার দুইটির নাম বল।</a:t>
            </a:r>
            <a:endParaRPr lang="bn-BD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91972" y="129026"/>
            <a:ext cx="2671763" cy="12425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</a:rPr>
              <a:t>বাড়ির কাজ</a:t>
            </a:r>
            <a:endParaRPr lang="bn-BD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1288" y="4862627"/>
            <a:ext cx="10220133" cy="14693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2700">
              <a:schemeClr val="accent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 জাকারবার্ক কে?  তথ্য ও যোগাযোগ প্রযুক্তির আজকের বিকাশের পিছনে দুজন ব্যক্তিত্বের নাম ও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</a:t>
            </a:r>
          </a:p>
        </p:txBody>
      </p:sp>
      <p:pic>
        <p:nvPicPr>
          <p:cNvPr id="2050" name="Picture 2" descr="K:\Upload Content Image\in1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04" y="1746504"/>
            <a:ext cx="411480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08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4" y="0"/>
            <a:ext cx="5072062" cy="316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4440" y="2698277"/>
            <a:ext cx="8522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3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1.11111E-6 C 0.00273 0.00393 0.00508 0.00902 0.0082 0.01227 C 0.00951 0.01389 0.01133 0.01365 0.01289 0.01435 C 0.01523 0.01574 0.01758 0.01713 0.01992 0.01852 C 0.02096 0.01921 0.02227 0.0199 0.02331 0.0206 C 0.02539 0.02199 0.02721 0.02361 0.0293 0.02477 C 0.03281 0.02708 0.03607 0.02731 0.03971 0.02893 C 0.0487 0.0331 0.03698 0.02939 0.04805 0.0331 C 0.05026 0.03402 0.05273 0.03449 0.05508 0.03518 C 0.0582 0.03657 0.06133 0.03796 0.06445 0.03935 C 0.06602 0.04004 0.06745 0.04097 0.06914 0.04143 C 0.07096 0.04213 0.07305 0.04259 0.07487 0.04352 C 0.07734 0.04467 0.07956 0.04676 0.0819 0.04768 L 0.08659 0.04977 C 0.09531 0.06018 0.08359 0.04745 0.10195 0.0581 L 0.12305 0.0706 L 0.12643 0.07268 C 0.12773 0.07338 0.12878 0.0743 0.13008 0.07477 C 0.13164 0.07546 0.1332 0.07615 0.13477 0.07685 C 0.13711 0.07824 0.1418 0.08102 0.1418 0.08102 C 0.14414 0.08379 0.14609 0.08796 0.14883 0.08935 C 0.14987 0.09004 0.15117 0.09051 0.15221 0.09143 C 0.15352 0.09259 0.15456 0.09444 0.15586 0.0956 C 0.1599 0.09977 0.16003 0.09953 0.16393 0.10185 C 0.16523 0.10324 0.16628 0.10509 0.16758 0.10602 C 0.16979 0.10787 0.17227 0.10879 0.17461 0.11018 C 0.17565 0.11088 0.17695 0.11134 0.17799 0.11227 C 0.17956 0.11365 0.18125 0.11504 0.18268 0.11643 C 0.18398 0.11782 0.18503 0.11967 0.18633 0.1206 C 0.18737 0.12176 0.18867 0.12199 0.18971 0.12268 C 0.19102 0.12407 0.19206 0.12592 0.19336 0.12685 C 0.1944 0.12801 0.19596 0.12754 0.19674 0.12893 C 0.20299 0.14004 0.19219 0.13171 0.20143 0.13727 C 0.20221 0.13935 0.20273 0.14213 0.20378 0.14352 C 0.20482 0.1449 0.20625 0.14467 0.20742 0.1456 C 0.20859 0.14676 0.20977 0.14838 0.21081 0.14977 C 0.21992 0.16319 0.20911 0.15 0.21784 0.16018 C 0.2224 0.17222 0.21771 0.1625 0.22383 0.16852 C 0.22552 0.17037 0.22682 0.17314 0.22852 0.17477 C 0.23151 0.17801 0.23542 0.17893 0.23789 0.1831 C 0.23893 0.18518 0.2401 0.1875 0.24128 0.18935 C 0.24245 0.19097 0.24375 0.19189 0.24492 0.19352 C 0.25443 0.20879 0.24805 0.20439 0.25664 0.2081 C 0.25898 0.21088 0.26094 0.21504 0.26367 0.21643 C 0.26602 0.21782 0.26862 0.21828 0.2707 0.2206 C 0.27513 0.22615 0.27279 0.22407 0.27773 0.22685 C 0.27956 0.23194 0.28255 0.24189 0.28581 0.2456 C 0.28685 0.24699 0.28815 0.24699 0.28945 0.24768 C 0.29023 0.24977 0.29063 0.25231 0.2918 0.25393 C 0.29388 0.2574 0.29883 0.26227 0.29883 0.26227 C 0.30547 0.28009 0.2944 0.25254 0.3082 0.27685 C 0.30977 0.27963 0.31107 0.28287 0.31289 0.28518 C 0.31419 0.28727 0.31615 0.2875 0.31758 0.28935 C 0.31927 0.29189 0.32057 0.29514 0.32227 0.29768 C 0.32331 0.29953 0.32461 0.30046 0.32565 0.30185 C 0.32695 0.30393 0.32799 0.30625 0.3293 0.3081 C 0.33073 0.31041 0.33229 0.3125 0.33398 0.31435 C 0.33503 0.31597 0.33633 0.31713 0.33737 0.31852 C 0.33867 0.3206 0.33971 0.32291 0.34102 0.32477 C 0.34245 0.32708 0.34401 0.32916 0.3457 0.33102 C 0.34674 0.33264 0.34805 0.33356 0.34909 0.33518 C 0.35169 0.33912 0.35378 0.34352 0.35612 0.34768 C 0.35742 0.34977 0.35833 0.35231 0.35977 0.35393 C 0.36081 0.35532 0.36211 0.35671 0.36315 0.3581 C 0.36706 0.36389 0.36589 0.36481 0.37018 0.36852 C 0.37214 0.37037 0.37409 0.37129 0.37617 0.37268 C 0.37878 0.37754 0.38112 0.38356 0.38424 0.38727 C 0.38828 0.39213 0.38945 0.39328 0.39362 0.39977 C 0.39531 0.40254 0.39661 0.40578 0.39831 0.4081 C 0.39974 0.41018 0.40156 0.41064 0.40299 0.41227 C 0.41068 0.42083 0.40508 0.41597 0.41133 0.42477 C 0.41432 0.42916 0.41732 0.43379 0.4207 0.43727 C 0.42253 0.43935 0.42474 0.44097 0.42643 0.44352 C 0.42943 0.44814 0.43125 0.45509 0.43477 0.4581 C 0.45091 0.47268 0.42865 0.45185 0.44284 0.46852 C 0.45469 0.48264 0.43411 0.45 0.45221 0.47685 C 0.45521 0.48148 0.45703 0.48842 0.46055 0.49143 C 0.46211 0.49282 0.46367 0.49398 0.46523 0.4956 C 0.46719 0.49814 0.46901 0.50139 0.47096 0.50393 C 0.47292 0.50648 0.475 0.5081 0.47695 0.51018 C 0.48203 0.51597 0.47852 0.51342 0.48398 0.51643 C 0.48503 0.51852 0.48607 0.52106 0.48737 0.52268 C 0.48841 0.52407 0.48997 0.52361 0.49102 0.52477 C 0.49206 0.52639 0.49232 0.52939 0.49336 0.53102 C 0.49427 0.53287 0.4957 0.53379 0.49674 0.53518 C 0.49753 0.53773 0.5 0.54768 0.50143 0.54977 C 0.50365 0.55324 0.50651 0.55463 0.50846 0.5581 C 0.50977 0.56018 0.51068 0.56273 0.51211 0.56435 C 0.51771 0.57176 0.5151 0.5662 0.52018 0.5706 C 0.5293 0.5787 0.51849 0.57176 0.52721 0.57685 C 0.52799 0.57893 0.52839 0.58194 0.52956 0.5831 C 0.53138 0.58495 0.53359 0.58426 0.53555 0.58518 C 0.53711 0.58634 0.53867 0.58796 0.54023 0.58935 C 0.54831 0.59814 0.54427 0.59768 0.54831 0.59768 L 0.54961 0.59768 " pathEditMode="relative" ptsTypes="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4614007" y="157162"/>
            <a:ext cx="5357812" cy="2057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0584" y="2643419"/>
            <a:ext cx="6858000" cy="3327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ফারহানা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জাড়িয়া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টাউন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78078" y="2711707"/>
            <a:ext cx="4643438" cy="27252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K:\Upload Content Image\Farh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72" y="321754"/>
            <a:ext cx="1920240" cy="21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3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596167" y="206317"/>
            <a:ext cx="7572374" cy="1443038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57176" y="2771775"/>
            <a:ext cx="11715750" cy="3243263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বিকাশে উল্লেখযোগ্য ব্যক্তিত্ব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4" y="42628"/>
            <a:ext cx="3073055" cy="30885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3431392"/>
            <a:ext cx="3090671" cy="2569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16" y="3547872"/>
            <a:ext cx="2747868" cy="2679192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3279020" y="1281290"/>
            <a:ext cx="1482012" cy="474543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48557" y="3108227"/>
            <a:ext cx="280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5076" y="6028253"/>
            <a:ext cx="228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আডা লাভলেস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7710" y="6028253"/>
            <a:ext cx="244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 জুকারবার্গ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Notched Right Arrow 21"/>
          <p:cNvSpPr/>
          <p:nvPr/>
        </p:nvSpPr>
        <p:spPr>
          <a:xfrm>
            <a:off x="332265" y="4583232"/>
            <a:ext cx="1482012" cy="474543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>
            <a:off x="6952763" y="4891939"/>
            <a:ext cx="1482012" cy="474543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21" grpId="0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3277"/>
          </a:xfrm>
        </p:spPr>
      </p:pic>
    </p:spTree>
    <p:extLst>
      <p:ext uri="{BB962C8B-B14F-4D97-AF65-F5344CB8AC3E}">
        <p14:creationId xmlns:p14="http://schemas.microsoft.com/office/powerpoint/2010/main" val="37622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8601075" cy="6858000"/>
          </a:xfrm>
        </p:spPr>
      </p:pic>
    </p:spTree>
    <p:extLst>
      <p:ext uri="{BB962C8B-B14F-4D97-AF65-F5344CB8AC3E}">
        <p14:creationId xmlns:p14="http://schemas.microsoft.com/office/powerpoint/2010/main" val="7933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0644" y="773475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943350" y="108579"/>
            <a:ext cx="3876675" cy="1249671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079" y="2093976"/>
            <a:ext cx="109948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চার্লস ব্যাবেজ এর অবদান কি ছিল তা বলতে পারবে।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অ্যাডা 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লাভলেস সম্পর্কে লিখতে পারবে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 সামাজিক যোগাযোগ মাধ্যম ফেসবুক এর প্রবর্তক কে এবং ফেসবুকের প্রয়োজনীয়তা কতটুকু তা  ব্যাখ্যা করতে পারবে।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bn-BD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09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66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117177" y="168742"/>
            <a:ext cx="3757613" cy="154305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</a:rPr>
              <a:t>একক কাজ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078829" y="4847034"/>
            <a:ext cx="8315325" cy="1496616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এর জনক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কে? কেন তাকে কম্পিউটারের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 বলা হয়।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142875" y="5182791"/>
            <a:ext cx="1557338" cy="714376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4" y="1901101"/>
            <a:ext cx="2857500" cy="27566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157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168</Words>
  <Application>Microsoft Office PowerPoint</Application>
  <PresentationFormat>Custom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126</cp:revision>
  <dcterms:created xsi:type="dcterms:W3CDTF">2015-12-20T10:28:05Z</dcterms:created>
  <dcterms:modified xsi:type="dcterms:W3CDTF">2019-10-26T14:38:08Z</dcterms:modified>
</cp:coreProperties>
</file>