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sldIdLst>
    <p:sldId id="297" r:id="rId2"/>
    <p:sldId id="299" r:id="rId3"/>
    <p:sldId id="300" r:id="rId4"/>
    <p:sldId id="279" r:id="rId5"/>
    <p:sldId id="258" r:id="rId6"/>
    <p:sldId id="294" r:id="rId7"/>
    <p:sldId id="288" r:id="rId8"/>
    <p:sldId id="281" r:id="rId9"/>
    <p:sldId id="293" r:id="rId10"/>
    <p:sldId id="275" r:id="rId11"/>
    <p:sldId id="282" r:id="rId12"/>
    <p:sldId id="302" r:id="rId13"/>
    <p:sldId id="301" r:id="rId14"/>
    <p:sldId id="264" r:id="rId15"/>
    <p:sldId id="265" r:id="rId16"/>
    <p:sldId id="266" r:id="rId17"/>
    <p:sldId id="298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6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CCC03-97CE-412F-BA41-FD1C8856C8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58793F-5BA2-4846-BCB1-078D332FBA17}">
      <dgm:prSet phldrT="[Text]"/>
      <dgm:spPr/>
      <dgm:t>
        <a:bodyPr/>
        <a:lstStyle/>
        <a:p>
          <a:r>
            <a:rPr lang="en-US" dirty="0" err="1" smtClean="0"/>
            <a:t>দল</a:t>
          </a:r>
          <a:r>
            <a:rPr lang="en-US" dirty="0" smtClean="0"/>
            <a:t> </a:t>
          </a:r>
          <a:r>
            <a:rPr lang="en-US" dirty="0" err="1" smtClean="0"/>
            <a:t>ব্যবস্থা</a:t>
          </a:r>
          <a:endParaRPr lang="en-US" dirty="0"/>
        </a:p>
      </dgm:t>
    </dgm:pt>
    <dgm:pt modelId="{E0EEFABE-86CD-4DB3-ADB1-D6D91DC6924B}" type="parTrans" cxnId="{61E3AF57-245D-4A11-9742-923740223F76}">
      <dgm:prSet/>
      <dgm:spPr/>
      <dgm:t>
        <a:bodyPr/>
        <a:lstStyle/>
        <a:p>
          <a:endParaRPr lang="en-US"/>
        </a:p>
      </dgm:t>
    </dgm:pt>
    <dgm:pt modelId="{B0F7C148-F814-40DE-91F9-293D1DE097DB}" type="sibTrans" cxnId="{61E3AF57-245D-4A11-9742-923740223F76}">
      <dgm:prSet/>
      <dgm:spPr/>
      <dgm:t>
        <a:bodyPr/>
        <a:lstStyle/>
        <a:p>
          <a:endParaRPr lang="en-US"/>
        </a:p>
      </dgm:t>
    </dgm:pt>
    <dgm:pt modelId="{6DF08804-5670-46C3-9E48-2ECE7BAC9B22}">
      <dgm:prSet phldrT="[Text]"/>
      <dgm:spPr/>
      <dgm:t>
        <a:bodyPr/>
        <a:lstStyle/>
        <a:p>
          <a:r>
            <a:rPr lang="en-US" dirty="0" err="1" smtClean="0"/>
            <a:t>এক</a:t>
          </a:r>
          <a:r>
            <a:rPr lang="en-US" dirty="0" smtClean="0"/>
            <a:t> </a:t>
          </a:r>
          <a:r>
            <a:rPr lang="en-US" dirty="0" err="1" smtClean="0"/>
            <a:t>দলীয়</a:t>
          </a:r>
          <a:r>
            <a:rPr lang="en-US" dirty="0" smtClean="0"/>
            <a:t> </a:t>
          </a:r>
          <a:r>
            <a:rPr lang="en-US" dirty="0" err="1" smtClean="0"/>
            <a:t>ব্যবস্থা</a:t>
          </a:r>
          <a:endParaRPr lang="en-US" dirty="0"/>
        </a:p>
      </dgm:t>
    </dgm:pt>
    <dgm:pt modelId="{FA7BBDFC-1849-4C41-836B-EAA2F2C2FC65}" type="parTrans" cxnId="{02FD955F-DEB9-40AC-A507-40839CB50629}">
      <dgm:prSet/>
      <dgm:spPr/>
      <dgm:t>
        <a:bodyPr/>
        <a:lstStyle/>
        <a:p>
          <a:endParaRPr lang="en-US"/>
        </a:p>
      </dgm:t>
    </dgm:pt>
    <dgm:pt modelId="{0D72FF1B-43F0-4B11-A354-ED0FFA11A45A}" type="sibTrans" cxnId="{02FD955F-DEB9-40AC-A507-40839CB50629}">
      <dgm:prSet/>
      <dgm:spPr/>
      <dgm:t>
        <a:bodyPr/>
        <a:lstStyle/>
        <a:p>
          <a:endParaRPr lang="en-US"/>
        </a:p>
      </dgm:t>
    </dgm:pt>
    <dgm:pt modelId="{D9964807-7785-44F0-BC5B-6EEC18DB98F7}">
      <dgm:prSet phldrT="[Text]"/>
      <dgm:spPr/>
      <dgm:t>
        <a:bodyPr/>
        <a:lstStyle/>
        <a:p>
          <a:r>
            <a:rPr lang="en-US" dirty="0" err="1" smtClean="0"/>
            <a:t>দ্বি-দলীয়</a:t>
          </a:r>
          <a:r>
            <a:rPr lang="en-US" dirty="0" smtClean="0"/>
            <a:t> </a:t>
          </a:r>
          <a:r>
            <a:rPr lang="en-US" dirty="0" err="1" smtClean="0"/>
            <a:t>ব্যবস্থা</a:t>
          </a:r>
          <a:endParaRPr lang="en-US" dirty="0"/>
        </a:p>
      </dgm:t>
    </dgm:pt>
    <dgm:pt modelId="{1384632C-BA89-45C0-9A49-262804C466F5}" type="parTrans" cxnId="{F2E562A1-7B7B-411C-A948-77CE255B7A31}">
      <dgm:prSet/>
      <dgm:spPr/>
      <dgm:t>
        <a:bodyPr/>
        <a:lstStyle/>
        <a:p>
          <a:endParaRPr lang="en-US"/>
        </a:p>
      </dgm:t>
    </dgm:pt>
    <dgm:pt modelId="{BD029237-7D37-4498-B8AA-57A13CB39F78}" type="sibTrans" cxnId="{F2E562A1-7B7B-411C-A948-77CE255B7A31}">
      <dgm:prSet/>
      <dgm:spPr/>
      <dgm:t>
        <a:bodyPr/>
        <a:lstStyle/>
        <a:p>
          <a:endParaRPr lang="en-US"/>
        </a:p>
      </dgm:t>
    </dgm:pt>
    <dgm:pt modelId="{A01BCA91-D8B8-4214-BA2A-A31FE2535E7B}">
      <dgm:prSet phldrT="[Text]"/>
      <dgm:spPr/>
      <dgm:t>
        <a:bodyPr/>
        <a:lstStyle/>
        <a:p>
          <a:r>
            <a:rPr lang="en-US" dirty="0" err="1" smtClean="0"/>
            <a:t>বহু</a:t>
          </a:r>
          <a:r>
            <a:rPr lang="en-US" dirty="0" smtClean="0"/>
            <a:t> </a:t>
          </a:r>
          <a:r>
            <a:rPr lang="en-US" dirty="0" err="1" smtClean="0"/>
            <a:t>দলীয়</a:t>
          </a:r>
          <a:r>
            <a:rPr lang="en-US" dirty="0" smtClean="0"/>
            <a:t> </a:t>
          </a:r>
          <a:r>
            <a:rPr lang="en-US" dirty="0" err="1" smtClean="0"/>
            <a:t>ব্যবস্থা</a:t>
          </a:r>
          <a:endParaRPr lang="en-US" dirty="0"/>
        </a:p>
      </dgm:t>
    </dgm:pt>
    <dgm:pt modelId="{71DD16EA-1A1C-4D8F-8509-F9FE7A306B42}" type="parTrans" cxnId="{B6EDB28C-4D9E-44CB-96E6-3BFA4012838F}">
      <dgm:prSet/>
      <dgm:spPr/>
      <dgm:t>
        <a:bodyPr/>
        <a:lstStyle/>
        <a:p>
          <a:endParaRPr lang="en-US"/>
        </a:p>
      </dgm:t>
    </dgm:pt>
    <dgm:pt modelId="{8C44DFC1-6D22-4910-94CE-EFC071300146}" type="sibTrans" cxnId="{B6EDB28C-4D9E-44CB-96E6-3BFA4012838F}">
      <dgm:prSet/>
      <dgm:spPr/>
      <dgm:t>
        <a:bodyPr/>
        <a:lstStyle/>
        <a:p>
          <a:endParaRPr lang="en-US"/>
        </a:p>
      </dgm:t>
    </dgm:pt>
    <dgm:pt modelId="{15927C92-4C99-4EFE-8B4D-F0455F02E6DB}" type="pres">
      <dgm:prSet presAssocID="{E4BCCC03-97CE-412F-BA41-FD1C8856C8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F5B4E-4C58-4812-83F9-D38864975646}" type="pres">
      <dgm:prSet presAssocID="{A358793F-5BA2-4846-BCB1-078D332FBA17}" presName="root1" presStyleCnt="0"/>
      <dgm:spPr/>
    </dgm:pt>
    <dgm:pt modelId="{15D5E9EA-9632-424C-9895-0C9492B23306}" type="pres">
      <dgm:prSet presAssocID="{A358793F-5BA2-4846-BCB1-078D332FBA1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1CC9D-4F06-4572-AFC1-00C6F40892AB}" type="pres">
      <dgm:prSet presAssocID="{A358793F-5BA2-4846-BCB1-078D332FBA17}" presName="level2hierChild" presStyleCnt="0"/>
      <dgm:spPr/>
    </dgm:pt>
    <dgm:pt modelId="{AC0EDAF6-7AB4-4DE3-B8FE-4554892C7F29}" type="pres">
      <dgm:prSet presAssocID="{FA7BBDFC-1849-4C41-836B-EAA2F2C2FC6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ECF4A18-7496-4D53-AD61-3B9E6033DEAA}" type="pres">
      <dgm:prSet presAssocID="{FA7BBDFC-1849-4C41-836B-EAA2F2C2FC6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16085F6-513E-4955-B3B6-E43D542253F6}" type="pres">
      <dgm:prSet presAssocID="{6DF08804-5670-46C3-9E48-2ECE7BAC9B22}" presName="root2" presStyleCnt="0"/>
      <dgm:spPr/>
    </dgm:pt>
    <dgm:pt modelId="{61A06BAC-DA8D-48D5-8363-3AFF3E4C1C15}" type="pres">
      <dgm:prSet presAssocID="{6DF08804-5670-46C3-9E48-2ECE7BAC9B2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B413D-7D42-405E-9945-3F250FAB9599}" type="pres">
      <dgm:prSet presAssocID="{6DF08804-5670-46C3-9E48-2ECE7BAC9B22}" presName="level3hierChild" presStyleCnt="0"/>
      <dgm:spPr/>
    </dgm:pt>
    <dgm:pt modelId="{4448421F-E790-4B91-A2BA-D9EB123574BE}" type="pres">
      <dgm:prSet presAssocID="{1384632C-BA89-45C0-9A49-262804C466F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A0047C8-FF3F-48AB-949F-5F18FCEC3532}" type="pres">
      <dgm:prSet presAssocID="{1384632C-BA89-45C0-9A49-262804C466F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D2C9781-F5C4-4949-94E1-97C9EC5544D9}" type="pres">
      <dgm:prSet presAssocID="{D9964807-7785-44F0-BC5B-6EEC18DB98F7}" presName="root2" presStyleCnt="0"/>
      <dgm:spPr/>
    </dgm:pt>
    <dgm:pt modelId="{94412ADC-0DD5-428D-8DE1-D1EBE385FFF4}" type="pres">
      <dgm:prSet presAssocID="{D9964807-7785-44F0-BC5B-6EEC18DB98F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5D9BFA-A064-4FDA-9BF1-B7EF8CAB79FD}" type="pres">
      <dgm:prSet presAssocID="{D9964807-7785-44F0-BC5B-6EEC18DB98F7}" presName="level3hierChild" presStyleCnt="0"/>
      <dgm:spPr/>
    </dgm:pt>
    <dgm:pt modelId="{E7F1C6FC-56C2-4DA9-98A3-A940F098FA7D}" type="pres">
      <dgm:prSet presAssocID="{71DD16EA-1A1C-4D8F-8509-F9FE7A306B4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CD19B44-54AC-450F-8B64-C1E15A56C411}" type="pres">
      <dgm:prSet presAssocID="{71DD16EA-1A1C-4D8F-8509-F9FE7A306B4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B14CAAC-6DD9-493F-AEE0-102D671F2EA4}" type="pres">
      <dgm:prSet presAssocID="{A01BCA91-D8B8-4214-BA2A-A31FE2535E7B}" presName="root2" presStyleCnt="0"/>
      <dgm:spPr/>
    </dgm:pt>
    <dgm:pt modelId="{D2D27E76-43AD-4097-AB43-E7D0C3FFC3C6}" type="pres">
      <dgm:prSet presAssocID="{A01BCA91-D8B8-4214-BA2A-A31FE2535E7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87D0AD-09E0-49E8-836F-F4A5028EE348}" type="pres">
      <dgm:prSet presAssocID="{A01BCA91-D8B8-4214-BA2A-A31FE2535E7B}" presName="level3hierChild" presStyleCnt="0"/>
      <dgm:spPr/>
    </dgm:pt>
  </dgm:ptLst>
  <dgm:cxnLst>
    <dgm:cxn modelId="{BBBC01E9-8A56-48A1-9DE5-D6ED8D1A363C}" type="presOf" srcId="{E4BCCC03-97CE-412F-BA41-FD1C8856C859}" destId="{15927C92-4C99-4EFE-8B4D-F0455F02E6DB}" srcOrd="0" destOrd="0" presId="urn:microsoft.com/office/officeart/2008/layout/HorizontalMultiLevelHierarchy"/>
    <dgm:cxn modelId="{B6EDB28C-4D9E-44CB-96E6-3BFA4012838F}" srcId="{A358793F-5BA2-4846-BCB1-078D332FBA17}" destId="{A01BCA91-D8B8-4214-BA2A-A31FE2535E7B}" srcOrd="2" destOrd="0" parTransId="{71DD16EA-1A1C-4D8F-8509-F9FE7A306B42}" sibTransId="{8C44DFC1-6D22-4910-94CE-EFC071300146}"/>
    <dgm:cxn modelId="{E2B39313-2CB3-4CA4-A8CC-0EDCDB627F69}" type="presOf" srcId="{D9964807-7785-44F0-BC5B-6EEC18DB98F7}" destId="{94412ADC-0DD5-428D-8DE1-D1EBE385FFF4}" srcOrd="0" destOrd="0" presId="urn:microsoft.com/office/officeart/2008/layout/HorizontalMultiLevelHierarchy"/>
    <dgm:cxn modelId="{60B2DBA1-1C4C-4FF7-BB09-1FFB8476F51B}" type="presOf" srcId="{71DD16EA-1A1C-4D8F-8509-F9FE7A306B42}" destId="{4CD19B44-54AC-450F-8B64-C1E15A56C411}" srcOrd="1" destOrd="0" presId="urn:microsoft.com/office/officeart/2008/layout/HorizontalMultiLevelHierarchy"/>
    <dgm:cxn modelId="{7362113C-4554-40CD-A0DB-EFE9D3A98B4A}" type="presOf" srcId="{A01BCA91-D8B8-4214-BA2A-A31FE2535E7B}" destId="{D2D27E76-43AD-4097-AB43-E7D0C3FFC3C6}" srcOrd="0" destOrd="0" presId="urn:microsoft.com/office/officeart/2008/layout/HorizontalMultiLevelHierarchy"/>
    <dgm:cxn modelId="{3A15F3C1-65CB-45BD-B58D-1CDC96CAE213}" type="presOf" srcId="{FA7BBDFC-1849-4C41-836B-EAA2F2C2FC65}" destId="{EECF4A18-7496-4D53-AD61-3B9E6033DEAA}" srcOrd="1" destOrd="0" presId="urn:microsoft.com/office/officeart/2008/layout/HorizontalMultiLevelHierarchy"/>
    <dgm:cxn modelId="{02FD955F-DEB9-40AC-A507-40839CB50629}" srcId="{A358793F-5BA2-4846-BCB1-078D332FBA17}" destId="{6DF08804-5670-46C3-9E48-2ECE7BAC9B22}" srcOrd="0" destOrd="0" parTransId="{FA7BBDFC-1849-4C41-836B-EAA2F2C2FC65}" sibTransId="{0D72FF1B-43F0-4B11-A354-ED0FFA11A45A}"/>
    <dgm:cxn modelId="{F2E562A1-7B7B-411C-A948-77CE255B7A31}" srcId="{A358793F-5BA2-4846-BCB1-078D332FBA17}" destId="{D9964807-7785-44F0-BC5B-6EEC18DB98F7}" srcOrd="1" destOrd="0" parTransId="{1384632C-BA89-45C0-9A49-262804C466F5}" sibTransId="{BD029237-7D37-4498-B8AA-57A13CB39F78}"/>
    <dgm:cxn modelId="{D97B75DD-A5EF-4D25-94D0-F296EB50E079}" type="presOf" srcId="{1384632C-BA89-45C0-9A49-262804C466F5}" destId="{5A0047C8-FF3F-48AB-949F-5F18FCEC3532}" srcOrd="1" destOrd="0" presId="urn:microsoft.com/office/officeart/2008/layout/HorizontalMultiLevelHierarchy"/>
    <dgm:cxn modelId="{25710CA1-3D64-442E-A835-6881088ECFD0}" type="presOf" srcId="{A358793F-5BA2-4846-BCB1-078D332FBA17}" destId="{15D5E9EA-9632-424C-9895-0C9492B23306}" srcOrd="0" destOrd="0" presId="urn:microsoft.com/office/officeart/2008/layout/HorizontalMultiLevelHierarchy"/>
    <dgm:cxn modelId="{C1FED683-39D7-402F-8B75-3AEF5CFB4E45}" type="presOf" srcId="{1384632C-BA89-45C0-9A49-262804C466F5}" destId="{4448421F-E790-4B91-A2BA-D9EB123574BE}" srcOrd="0" destOrd="0" presId="urn:microsoft.com/office/officeart/2008/layout/HorizontalMultiLevelHierarchy"/>
    <dgm:cxn modelId="{7F507AC9-6557-4ECF-B701-64C3EAD74C3C}" type="presOf" srcId="{71DD16EA-1A1C-4D8F-8509-F9FE7A306B42}" destId="{E7F1C6FC-56C2-4DA9-98A3-A940F098FA7D}" srcOrd="0" destOrd="0" presId="urn:microsoft.com/office/officeart/2008/layout/HorizontalMultiLevelHierarchy"/>
    <dgm:cxn modelId="{B06CEB15-5059-4ABF-ABB2-E64F25993116}" type="presOf" srcId="{6DF08804-5670-46C3-9E48-2ECE7BAC9B22}" destId="{61A06BAC-DA8D-48D5-8363-3AFF3E4C1C15}" srcOrd="0" destOrd="0" presId="urn:microsoft.com/office/officeart/2008/layout/HorizontalMultiLevelHierarchy"/>
    <dgm:cxn modelId="{61E3AF57-245D-4A11-9742-923740223F76}" srcId="{E4BCCC03-97CE-412F-BA41-FD1C8856C859}" destId="{A358793F-5BA2-4846-BCB1-078D332FBA17}" srcOrd="0" destOrd="0" parTransId="{E0EEFABE-86CD-4DB3-ADB1-D6D91DC6924B}" sibTransId="{B0F7C148-F814-40DE-91F9-293D1DE097DB}"/>
    <dgm:cxn modelId="{D2F5CE79-5DE2-40E1-A59B-2868E8FE412F}" type="presOf" srcId="{FA7BBDFC-1849-4C41-836B-EAA2F2C2FC65}" destId="{AC0EDAF6-7AB4-4DE3-B8FE-4554892C7F29}" srcOrd="0" destOrd="0" presId="urn:microsoft.com/office/officeart/2008/layout/HorizontalMultiLevelHierarchy"/>
    <dgm:cxn modelId="{366DA568-F860-43D8-A9D0-9CE7CC6D86BF}" type="presParOf" srcId="{15927C92-4C99-4EFE-8B4D-F0455F02E6DB}" destId="{C17F5B4E-4C58-4812-83F9-D38864975646}" srcOrd="0" destOrd="0" presId="urn:microsoft.com/office/officeart/2008/layout/HorizontalMultiLevelHierarchy"/>
    <dgm:cxn modelId="{1A445C15-0ECE-46E9-B4CF-2EE21B772041}" type="presParOf" srcId="{C17F5B4E-4C58-4812-83F9-D38864975646}" destId="{15D5E9EA-9632-424C-9895-0C9492B23306}" srcOrd="0" destOrd="0" presId="urn:microsoft.com/office/officeart/2008/layout/HorizontalMultiLevelHierarchy"/>
    <dgm:cxn modelId="{5112B457-CAEE-40E7-9BB4-7D881072130E}" type="presParOf" srcId="{C17F5B4E-4C58-4812-83F9-D38864975646}" destId="{56D1CC9D-4F06-4572-AFC1-00C6F40892AB}" srcOrd="1" destOrd="0" presId="urn:microsoft.com/office/officeart/2008/layout/HorizontalMultiLevelHierarchy"/>
    <dgm:cxn modelId="{94604BA0-9E1C-4B7F-905E-953F3467BE17}" type="presParOf" srcId="{56D1CC9D-4F06-4572-AFC1-00C6F40892AB}" destId="{AC0EDAF6-7AB4-4DE3-B8FE-4554892C7F29}" srcOrd="0" destOrd="0" presId="urn:microsoft.com/office/officeart/2008/layout/HorizontalMultiLevelHierarchy"/>
    <dgm:cxn modelId="{16BA8F25-3489-41A0-8336-13BE27AB6ECA}" type="presParOf" srcId="{AC0EDAF6-7AB4-4DE3-B8FE-4554892C7F29}" destId="{EECF4A18-7496-4D53-AD61-3B9E6033DEAA}" srcOrd="0" destOrd="0" presId="urn:microsoft.com/office/officeart/2008/layout/HorizontalMultiLevelHierarchy"/>
    <dgm:cxn modelId="{EC8071DE-F0DC-417D-9DF5-55F45DD1164F}" type="presParOf" srcId="{56D1CC9D-4F06-4572-AFC1-00C6F40892AB}" destId="{116085F6-513E-4955-B3B6-E43D542253F6}" srcOrd="1" destOrd="0" presId="urn:microsoft.com/office/officeart/2008/layout/HorizontalMultiLevelHierarchy"/>
    <dgm:cxn modelId="{B58E5100-4FCF-430F-B1D6-B9E4451F659A}" type="presParOf" srcId="{116085F6-513E-4955-B3B6-E43D542253F6}" destId="{61A06BAC-DA8D-48D5-8363-3AFF3E4C1C15}" srcOrd="0" destOrd="0" presId="urn:microsoft.com/office/officeart/2008/layout/HorizontalMultiLevelHierarchy"/>
    <dgm:cxn modelId="{4F814F88-ECCB-4D6F-AF61-463C8730C6D0}" type="presParOf" srcId="{116085F6-513E-4955-B3B6-E43D542253F6}" destId="{3ACB413D-7D42-405E-9945-3F250FAB9599}" srcOrd="1" destOrd="0" presId="urn:microsoft.com/office/officeart/2008/layout/HorizontalMultiLevelHierarchy"/>
    <dgm:cxn modelId="{C94AF0B4-6A0F-4268-8F5D-921D175C7FBD}" type="presParOf" srcId="{56D1CC9D-4F06-4572-AFC1-00C6F40892AB}" destId="{4448421F-E790-4B91-A2BA-D9EB123574BE}" srcOrd="2" destOrd="0" presId="urn:microsoft.com/office/officeart/2008/layout/HorizontalMultiLevelHierarchy"/>
    <dgm:cxn modelId="{689E3EB0-82C0-4319-9D52-DDB2AACE9AC7}" type="presParOf" srcId="{4448421F-E790-4B91-A2BA-D9EB123574BE}" destId="{5A0047C8-FF3F-48AB-949F-5F18FCEC3532}" srcOrd="0" destOrd="0" presId="urn:microsoft.com/office/officeart/2008/layout/HorizontalMultiLevelHierarchy"/>
    <dgm:cxn modelId="{06FECB56-1E68-49D0-935B-24F21A57EE20}" type="presParOf" srcId="{56D1CC9D-4F06-4572-AFC1-00C6F40892AB}" destId="{2D2C9781-F5C4-4949-94E1-97C9EC5544D9}" srcOrd="3" destOrd="0" presId="urn:microsoft.com/office/officeart/2008/layout/HorizontalMultiLevelHierarchy"/>
    <dgm:cxn modelId="{BAB6B418-4407-4E42-9051-9425D340E0B0}" type="presParOf" srcId="{2D2C9781-F5C4-4949-94E1-97C9EC5544D9}" destId="{94412ADC-0DD5-428D-8DE1-D1EBE385FFF4}" srcOrd="0" destOrd="0" presId="urn:microsoft.com/office/officeart/2008/layout/HorizontalMultiLevelHierarchy"/>
    <dgm:cxn modelId="{0709DC3C-2DDF-497E-B2FB-0674B5972243}" type="presParOf" srcId="{2D2C9781-F5C4-4949-94E1-97C9EC5544D9}" destId="{2D5D9BFA-A064-4FDA-9BF1-B7EF8CAB79FD}" srcOrd="1" destOrd="0" presId="urn:microsoft.com/office/officeart/2008/layout/HorizontalMultiLevelHierarchy"/>
    <dgm:cxn modelId="{A452C3B8-61F8-4530-9A82-B7E5A2FF66EA}" type="presParOf" srcId="{56D1CC9D-4F06-4572-AFC1-00C6F40892AB}" destId="{E7F1C6FC-56C2-4DA9-98A3-A940F098FA7D}" srcOrd="4" destOrd="0" presId="urn:microsoft.com/office/officeart/2008/layout/HorizontalMultiLevelHierarchy"/>
    <dgm:cxn modelId="{76B9DDCD-32D5-4061-9FE9-98CB17C673DD}" type="presParOf" srcId="{E7F1C6FC-56C2-4DA9-98A3-A940F098FA7D}" destId="{4CD19B44-54AC-450F-8B64-C1E15A56C411}" srcOrd="0" destOrd="0" presId="urn:microsoft.com/office/officeart/2008/layout/HorizontalMultiLevelHierarchy"/>
    <dgm:cxn modelId="{9EB4D595-A629-4860-8636-0C657C1A8F38}" type="presParOf" srcId="{56D1CC9D-4F06-4572-AFC1-00C6F40892AB}" destId="{BB14CAAC-6DD9-493F-AEE0-102D671F2EA4}" srcOrd="5" destOrd="0" presId="urn:microsoft.com/office/officeart/2008/layout/HorizontalMultiLevelHierarchy"/>
    <dgm:cxn modelId="{6C9432D7-5C48-4E84-B510-AD902F55CCE4}" type="presParOf" srcId="{BB14CAAC-6DD9-493F-AEE0-102D671F2EA4}" destId="{D2D27E76-43AD-4097-AB43-E7D0C3FFC3C6}" srcOrd="0" destOrd="0" presId="urn:microsoft.com/office/officeart/2008/layout/HorizontalMultiLevelHierarchy"/>
    <dgm:cxn modelId="{B2F29BF6-F9CB-4B7C-B5A3-99B410C9FE34}" type="presParOf" srcId="{BB14CAAC-6DD9-493F-AEE0-102D671F2EA4}" destId="{3087D0AD-09E0-49E8-836F-F4A5028EE3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1C6FC-56C2-4DA9-98A3-A940F098FA7D}">
      <dsp:nvSpPr>
        <dsp:cNvPr id="0" name=""/>
        <dsp:cNvSpPr/>
      </dsp:nvSpPr>
      <dsp:spPr>
        <a:xfrm>
          <a:off x="2241820" y="1889125"/>
          <a:ext cx="470921" cy="897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460" y="0"/>
              </a:lnTo>
              <a:lnTo>
                <a:pt x="235460" y="897334"/>
              </a:lnTo>
              <a:lnTo>
                <a:pt x="470921" y="8973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51946" y="2312457"/>
        <a:ext cx="50669" cy="50669"/>
      </dsp:txXfrm>
    </dsp:sp>
    <dsp:sp modelId="{4448421F-E790-4B91-A2BA-D9EB123574BE}">
      <dsp:nvSpPr>
        <dsp:cNvPr id="0" name=""/>
        <dsp:cNvSpPr/>
      </dsp:nvSpPr>
      <dsp:spPr>
        <a:xfrm>
          <a:off x="2241820" y="1843405"/>
          <a:ext cx="470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92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5508" y="1877351"/>
        <a:ext cx="23546" cy="23546"/>
      </dsp:txXfrm>
    </dsp:sp>
    <dsp:sp modelId="{AC0EDAF6-7AB4-4DE3-B8FE-4554892C7F29}">
      <dsp:nvSpPr>
        <dsp:cNvPr id="0" name=""/>
        <dsp:cNvSpPr/>
      </dsp:nvSpPr>
      <dsp:spPr>
        <a:xfrm>
          <a:off x="2241820" y="991790"/>
          <a:ext cx="470921" cy="897334"/>
        </a:xfrm>
        <a:custGeom>
          <a:avLst/>
          <a:gdLst/>
          <a:ahLst/>
          <a:cxnLst/>
          <a:rect l="0" t="0" r="0" b="0"/>
          <a:pathLst>
            <a:path>
              <a:moveTo>
                <a:pt x="0" y="897334"/>
              </a:moveTo>
              <a:lnTo>
                <a:pt x="235460" y="897334"/>
              </a:lnTo>
              <a:lnTo>
                <a:pt x="235460" y="0"/>
              </a:lnTo>
              <a:lnTo>
                <a:pt x="47092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51946" y="1415122"/>
        <a:ext cx="50669" cy="50669"/>
      </dsp:txXfrm>
    </dsp:sp>
    <dsp:sp modelId="{15D5E9EA-9632-424C-9895-0C9492B23306}">
      <dsp:nvSpPr>
        <dsp:cNvPr id="0" name=""/>
        <dsp:cNvSpPr/>
      </dsp:nvSpPr>
      <dsp:spPr>
        <a:xfrm rot="16200000">
          <a:off x="-6238" y="1530191"/>
          <a:ext cx="3778250" cy="717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দল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ব্যবস্থা</a:t>
          </a:r>
          <a:endParaRPr lang="en-US" sz="4300" kern="1200" dirty="0"/>
        </a:p>
      </dsp:txBody>
      <dsp:txXfrm>
        <a:off x="-6238" y="1530191"/>
        <a:ext cx="3778250" cy="717867"/>
      </dsp:txXfrm>
    </dsp:sp>
    <dsp:sp modelId="{61A06BAC-DA8D-48D5-8363-3AFF3E4C1C15}">
      <dsp:nvSpPr>
        <dsp:cNvPr id="0" name=""/>
        <dsp:cNvSpPr/>
      </dsp:nvSpPr>
      <dsp:spPr>
        <a:xfrm>
          <a:off x="2712741" y="632856"/>
          <a:ext cx="2354605" cy="717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এক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দলীয়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ব্যবস্থা</a:t>
          </a:r>
          <a:endParaRPr lang="en-US" sz="2600" kern="1200" dirty="0"/>
        </a:p>
      </dsp:txBody>
      <dsp:txXfrm>
        <a:off x="2712741" y="632856"/>
        <a:ext cx="2354605" cy="717867"/>
      </dsp:txXfrm>
    </dsp:sp>
    <dsp:sp modelId="{94412ADC-0DD5-428D-8DE1-D1EBE385FFF4}">
      <dsp:nvSpPr>
        <dsp:cNvPr id="0" name=""/>
        <dsp:cNvSpPr/>
      </dsp:nvSpPr>
      <dsp:spPr>
        <a:xfrm>
          <a:off x="2712741" y="1530191"/>
          <a:ext cx="2354605" cy="717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দ্বি-দলীয়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ব্যবস্থা</a:t>
          </a:r>
          <a:endParaRPr lang="en-US" sz="2600" kern="1200" dirty="0"/>
        </a:p>
      </dsp:txBody>
      <dsp:txXfrm>
        <a:off x="2712741" y="1530191"/>
        <a:ext cx="2354605" cy="717867"/>
      </dsp:txXfrm>
    </dsp:sp>
    <dsp:sp modelId="{D2D27E76-43AD-4097-AB43-E7D0C3FFC3C6}">
      <dsp:nvSpPr>
        <dsp:cNvPr id="0" name=""/>
        <dsp:cNvSpPr/>
      </dsp:nvSpPr>
      <dsp:spPr>
        <a:xfrm>
          <a:off x="2712741" y="2427525"/>
          <a:ext cx="2354605" cy="717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বহু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দলীয়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ব্যবস্থা</a:t>
          </a:r>
          <a:endParaRPr lang="en-US" sz="2600" kern="1200" dirty="0"/>
        </a:p>
      </dsp:txBody>
      <dsp:txXfrm>
        <a:off x="2712741" y="2427525"/>
        <a:ext cx="2354605" cy="71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CC6E5-E6AE-4F06-9308-6A5FA235FA8D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7F707-CC52-4537-835E-731A21D10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7F707-CC52-4537-835E-731A21D10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2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5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8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93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69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1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2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5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2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5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7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D2A3-F0EB-4CEB-A13C-C3D82F02C1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9C120A-7818-49D4-9413-A73F5D3A04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7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6248400" cy="415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1066800"/>
            <a:ext cx="6096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</a:rPr>
              <a:t>আজকের ক্লাসে সবাইকে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0" y="1759709"/>
            <a:ext cx="7263709" cy="4815693"/>
            <a:chOff x="1524000" y="1759709"/>
            <a:chExt cx="7263709" cy="481569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362" y="1759709"/>
              <a:ext cx="3352800" cy="1676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400791" y="3511853"/>
              <a:ext cx="3367598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সরকার গঠন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63362" y="3511853"/>
              <a:ext cx="3352800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জনমত গঠন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6175292"/>
              <a:ext cx="3392162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বিরোধী দলের ভুমিকা পালন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20110" y="6113737"/>
              <a:ext cx="336759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সরকারকে সহযোগিতা </a:t>
              </a:r>
              <a:r>
                <a:rPr lang="bn-BD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181696"/>
              <a:ext cx="3392162" cy="17319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71" y="1759710"/>
              <a:ext cx="3367599" cy="16344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109" y="4235128"/>
              <a:ext cx="3367599" cy="167855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রাজনৈতিক দলের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2819400"/>
            <a:ext cx="7391400" cy="350520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বিরোধী দলের ভুমিকা পালন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সরকারকে সহযোগিতা করা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সমালোচনা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শান্তিপুর্নভাবে সরকার পরিবর্তনে ভূমিকা রাখা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জনমত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 সচেতনতা বৃদ্ধি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সংসদীয়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জন্য উপযোগী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ভিন্নমূখী মতামতকে একত্রীকরণ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স্বার্থের গ্রন্থিকরণ</a:t>
            </a:r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রাজনৈতিক দলের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</a:p>
        </p:txBody>
      </p:sp>
    </p:spTree>
    <p:extLst>
      <p:ext uri="{BB962C8B-B14F-4D97-AF65-F5344CB8AC3E}">
        <p14:creationId xmlns:p14="http://schemas.microsoft.com/office/powerpoint/2010/main" val="26656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90181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/>
              <a:t>রাজনৈতিক দলের বিভিন্ন রুপ</a:t>
            </a:r>
            <a:endParaRPr lang="bn-BD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810000"/>
            <a:ext cx="7246513" cy="220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762000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7338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রাজনৈতিক দল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কাজ সম্পাদন করে তার একটি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762000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505200"/>
            <a:ext cx="7109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রাজনৈতিক দল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প্রধানতম রাজনৈতিক দলগুলো কী কী?</a:t>
            </a:r>
          </a:p>
          <a:p>
            <a:pPr marL="514350" indent="-514350">
              <a:buAutoNum type="arabicPeriod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প্রতিনিধিত্বমূলক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গণতন্ত্রের মূল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 কী? </a:t>
            </a:r>
          </a:p>
          <a:p>
            <a:pPr marL="514350" indent="-514350">
              <a:buAutoNum type="arabicPeriod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 রাষ্ট্রে  রাজনৈতিক দল কী কী ভূমিকা রাখে?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762000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743200"/>
            <a:ext cx="71095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“গণতান্ত্রিক শাসনব্যবস্থায় বিরোধী দল যথাযথ ভূমিকা পালন না করলে সরকার স্বৈরাচারী হয়ে উঠে।” উক্তিটির পক্ষে তোমার যুক্তি উপস্থাপন 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762000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1" y="2514600"/>
            <a:ext cx="5661752" cy="3657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রাষ্ট্রবিজ্ঞানের কথা,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এমাজ উদ্দিন আহমেদ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এম নাসির উদ্দিন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রাষ্ট্রবিজ্ঞান,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ড. অ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মহাপাত্র</a:t>
            </a:r>
          </a:p>
          <a:p>
            <a:pPr marL="457200" indent="-457200">
              <a:buFont typeface="+mj-lt"/>
              <a:buAutoNum type="arabicPeriod"/>
            </a:pPr>
            <a:endParaRPr lang="bn-BD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762000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সহায়ক গ্রন্থপঞ্জী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645795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3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62400"/>
            <a:ext cx="2209800" cy="198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962400"/>
            <a:ext cx="4215709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হেলাল উদ্দিন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 হক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চাখার, বরিশাল।</a:t>
            </a:r>
          </a:p>
        </p:txBody>
      </p:sp>
    </p:spTree>
    <p:extLst>
      <p:ext uri="{BB962C8B-B14F-4D97-AF65-F5344CB8AC3E}">
        <p14:creationId xmlns:p14="http://schemas.microsoft.com/office/powerpoint/2010/main" val="226230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3200400"/>
            <a:ext cx="5968309" cy="2590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শ্রেনিঃ একাদশ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১ম পত্র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 ষষ্ঠ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আলোচ্য বিষয়ঃ রাজনৈতিক দল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দেখি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7806" y="1905000"/>
            <a:ext cx="7231659" cy="4589642"/>
            <a:chOff x="1557806" y="1905000"/>
            <a:chExt cx="7231659" cy="45896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565" y="4419600"/>
              <a:ext cx="3390900" cy="2075042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557806" y="1905000"/>
              <a:ext cx="7229903" cy="4589642"/>
              <a:chOff x="1557806" y="1905000"/>
              <a:chExt cx="7229903" cy="458964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7806" y="1905000"/>
                <a:ext cx="3619501" cy="2195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0321" y="1905000"/>
                <a:ext cx="3387388" cy="219551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7806" y="4496941"/>
                <a:ext cx="3630233" cy="19977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35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962400"/>
            <a:ext cx="6553200" cy="21336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রাজনৈতিক দল </a:t>
            </a:r>
            <a:endParaRPr lang="en-US" sz="8000" b="1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3847" y="838200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2362200"/>
            <a:ext cx="7543801" cy="320040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–</a:t>
            </a:r>
          </a:p>
          <a:p>
            <a:pPr marL="514350" indent="-514350">
              <a:buClr>
                <a:schemeClr val="tx1"/>
              </a:buClr>
              <a:buFontTx/>
              <a:buAutoNum type="arabicPeriod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 দল কী তা বলতে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Clr>
                <a:schemeClr val="tx1"/>
              </a:buClr>
              <a:buFontTx/>
              <a:buAutoNum type="arabicPeriod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 দলের বৈশিষ্ট্যসমূহ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 পারবে। 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Clr>
                <a:schemeClr val="tx1"/>
              </a:buClr>
              <a:buFontTx/>
              <a:buAutoNum type="arabicPeriod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গণতন্ত্রে রাজনৈতিক দলের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762000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3434" y="1596628"/>
            <a:ext cx="7534275" cy="4978896"/>
            <a:chOff x="1253434" y="1596628"/>
            <a:chExt cx="7534275" cy="4978896"/>
          </a:xfrm>
        </p:grpSpPr>
        <p:sp>
          <p:nvSpPr>
            <p:cNvPr id="3" name="TextBox 2"/>
            <p:cNvSpPr txBox="1"/>
            <p:nvPr/>
          </p:nvSpPr>
          <p:spPr>
            <a:xfrm>
              <a:off x="1253434" y="4267200"/>
              <a:ext cx="7534275" cy="23083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যখন কিছু সংখ্যক মানুষ জাতীয় ও আন্তর্জাতিক বিষয়ে একমত পোষন করে এবং ন্যুনতম কর্মসূচির ভিত্তিতে ঐক্যবদ্ধ হয় তখন তাকে রাজনৈতিক দল বলে।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434" y="1596628"/>
              <a:ext cx="7534275" cy="25146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199" y="1594121"/>
            <a:ext cx="7371473" cy="5013455"/>
            <a:chOff x="1219199" y="1594121"/>
            <a:chExt cx="7371473" cy="5013455"/>
          </a:xfrm>
        </p:grpSpPr>
        <p:sp>
          <p:nvSpPr>
            <p:cNvPr id="4" name="TextBox 3"/>
            <p:cNvSpPr txBox="1"/>
            <p:nvPr/>
          </p:nvSpPr>
          <p:spPr>
            <a:xfrm>
              <a:off x="1219200" y="3709195"/>
              <a:ext cx="37338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সংগঠন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64940" y="3707752"/>
              <a:ext cx="3407317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 আদর্শে বিশ্বাসী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3356" y="6145911"/>
              <a:ext cx="340731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জনমতের প্রতি গুরুত্ব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4" descr="D:\Picture\c111d189bd3c6a6b258470a0150da384334c023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941" y="4243884"/>
              <a:ext cx="3407316" cy="1815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19200" y="6145911"/>
              <a:ext cx="373380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নিয়মতান্ত্রিক উপায়ে ক্ষমতায়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আরোহণ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940" y="1594121"/>
              <a:ext cx="3407317" cy="2039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9" y="4243883"/>
              <a:ext cx="3733801" cy="1815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9" y="1594121"/>
              <a:ext cx="3772535" cy="203916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রাজনৈতিক দলের বৈশিষ্ট্যসমূহ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017" y="2362200"/>
            <a:ext cx="6223692" cy="3962400"/>
          </a:xfrm>
          <a:ln>
            <a:noFill/>
          </a:ln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রাজনৈতিক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বিশ্বাসী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নিয়মতান্ত্রিক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 ক্ষমতায়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আরোহণ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জনমতের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 গুরুত্ব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জাতীয়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দলীয়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 সংরক্ষণ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183356" y="831056"/>
            <a:ext cx="3604353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রাজনৈতিক দলের বৈশিষ্ট্যসমূহ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7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</TotalTime>
  <Words>294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Helal Uddin</cp:lastModifiedBy>
  <cp:revision>459</cp:revision>
  <dcterms:created xsi:type="dcterms:W3CDTF">2006-08-16T00:00:00Z</dcterms:created>
  <dcterms:modified xsi:type="dcterms:W3CDTF">2019-10-26T16:25:46Z</dcterms:modified>
</cp:coreProperties>
</file>