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70" r:id="rId7"/>
    <p:sldId id="261" r:id="rId8"/>
    <p:sldId id="269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430D-9328-4483-BB7E-F8D7122B4D01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6FD3-E7EF-497D-BB67-24EA2416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5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430D-9328-4483-BB7E-F8D7122B4D01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6FD3-E7EF-497D-BB67-24EA2416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6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430D-9328-4483-BB7E-F8D7122B4D01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6FD3-E7EF-497D-BB67-24EA2416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2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430D-9328-4483-BB7E-F8D7122B4D01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6FD3-E7EF-497D-BB67-24EA2416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0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430D-9328-4483-BB7E-F8D7122B4D01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6FD3-E7EF-497D-BB67-24EA2416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0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430D-9328-4483-BB7E-F8D7122B4D01}" type="datetimeFigureOut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6FD3-E7EF-497D-BB67-24EA2416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1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430D-9328-4483-BB7E-F8D7122B4D01}" type="datetimeFigureOut">
              <a:rPr lang="en-US" smtClean="0"/>
              <a:t>5/21/19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6FD3-E7EF-497D-BB67-24EA2416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3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430D-9328-4483-BB7E-F8D7122B4D01}" type="datetimeFigureOut">
              <a:rPr lang="en-US" smtClean="0"/>
              <a:t>5/21/19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6FD3-E7EF-497D-BB67-24EA2416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2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430D-9328-4483-BB7E-F8D7122B4D01}" type="datetimeFigureOut">
              <a:rPr lang="en-US" smtClean="0"/>
              <a:t>5/21/19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6FD3-E7EF-497D-BB67-24EA2416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7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430D-9328-4483-BB7E-F8D7122B4D01}" type="datetimeFigureOut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6FD3-E7EF-497D-BB67-24EA2416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9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430D-9328-4483-BB7E-F8D7122B4D01}" type="datetimeFigureOut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6FD3-E7EF-497D-BB67-24EA2416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1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430D-9328-4483-BB7E-F8D7122B4D01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C6FD3-E7EF-497D-BB67-24EA2416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664" y="879894"/>
            <a:ext cx="1010153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/>
              <a:t>সবাইকে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স্বাগতম</a:t>
            </a:r>
            <a:endParaRPr lang="en-US" sz="9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65" y="2449554"/>
            <a:ext cx="10101530" cy="55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4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8866" y="72896"/>
            <a:ext cx="840644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মূল্যায়ন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8277" y="519638"/>
            <a:ext cx="84193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 smtClean="0"/>
              <a:t>নৈবিক্তিক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দেখার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ডিভাইস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8277" y="943573"/>
            <a:ext cx="27432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ক) </a:t>
            </a:r>
            <a:r>
              <a:rPr lang="en-US" dirty="0" err="1" smtClean="0"/>
              <a:t>মাউস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8277" y="1386193"/>
            <a:ext cx="27432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গ) ও </a:t>
            </a:r>
            <a:r>
              <a:rPr lang="en-US" dirty="0" err="1" smtClean="0"/>
              <a:t>এম</a:t>
            </a:r>
            <a:r>
              <a:rPr lang="en-US" dirty="0" smtClean="0"/>
              <a:t> </a:t>
            </a:r>
            <a:r>
              <a:rPr lang="en-US" dirty="0" err="1" smtClean="0"/>
              <a:t>আর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74458" y="919422"/>
            <a:ext cx="27432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খ) </a:t>
            </a:r>
            <a:r>
              <a:rPr lang="en-US" dirty="0" err="1" smtClean="0"/>
              <a:t>স্ক্যানার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00337" y="1362042"/>
            <a:ext cx="27432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ঘ) </a:t>
            </a:r>
            <a:r>
              <a:rPr lang="en-US" dirty="0" err="1" smtClean="0"/>
              <a:t>কীবোর্ড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72396" y="1831932"/>
            <a:ext cx="850995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২। </a:t>
            </a: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কোনটি</a:t>
            </a:r>
            <a:r>
              <a:rPr lang="en-US" dirty="0" smtClean="0"/>
              <a:t> </a:t>
            </a:r>
            <a:r>
              <a:rPr lang="en-US" dirty="0" err="1" smtClean="0"/>
              <a:t>ইনপুট</a:t>
            </a:r>
            <a:r>
              <a:rPr lang="en-US" dirty="0" smtClean="0"/>
              <a:t> </a:t>
            </a:r>
            <a:r>
              <a:rPr lang="en-US" dirty="0" err="1" smtClean="0"/>
              <a:t>ডিভাইস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72396" y="2240441"/>
            <a:ext cx="27432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ক) </a:t>
            </a:r>
            <a:r>
              <a:rPr lang="en-US" dirty="0" err="1" smtClean="0"/>
              <a:t>প্রিন্টার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72396" y="2671154"/>
            <a:ext cx="27432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গ) </a:t>
            </a:r>
            <a:r>
              <a:rPr lang="en-US" dirty="0" err="1" smtClean="0"/>
              <a:t>মনিটর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74458" y="2678458"/>
            <a:ext cx="27432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ঘ) </a:t>
            </a:r>
            <a:r>
              <a:rPr lang="en-US" dirty="0" err="1" smtClean="0"/>
              <a:t>কীবোর্ড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74458" y="2233151"/>
            <a:ext cx="27432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খ) </a:t>
            </a:r>
            <a:r>
              <a:rPr lang="en-US" dirty="0" err="1" smtClean="0"/>
              <a:t>স্পিকার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85337" y="3136724"/>
            <a:ext cx="841938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৩।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আউটপুট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ডিভাইস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নয়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কোন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গুলো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? 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8277" y="3606614"/>
            <a:ext cx="27432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প্রিন্টার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98277" y="4076504"/>
            <a:ext cx="27432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iii) </a:t>
            </a:r>
            <a:r>
              <a:rPr lang="en-US" dirty="0" err="1" smtClean="0"/>
              <a:t>মনিটর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74458" y="3613918"/>
            <a:ext cx="27432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ii) </a:t>
            </a:r>
            <a:r>
              <a:rPr lang="en-US" dirty="0" err="1" smtClean="0"/>
              <a:t>স্পিকার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04747" y="4542074"/>
            <a:ext cx="840644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কোনটি</a:t>
            </a:r>
            <a:r>
              <a:rPr lang="en-US" dirty="0" smtClean="0"/>
              <a:t> </a:t>
            </a:r>
            <a:r>
              <a:rPr lang="en-US" dirty="0" err="1" smtClean="0"/>
              <a:t>উত্তরটি</a:t>
            </a:r>
            <a:r>
              <a:rPr lang="en-US" dirty="0" smtClean="0"/>
              <a:t> </a:t>
            </a:r>
            <a:r>
              <a:rPr lang="en-US" dirty="0" err="1" smtClean="0"/>
              <a:t>সঠিক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04747" y="5122603"/>
            <a:ext cx="27432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ক) 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74458" y="5019314"/>
            <a:ext cx="26785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খ)  </a:t>
            </a:r>
            <a:r>
              <a:rPr lang="en-US" dirty="0" err="1" smtClean="0"/>
              <a:t>i</a:t>
            </a:r>
            <a:r>
              <a:rPr lang="en-US" dirty="0"/>
              <a:t> ও </a:t>
            </a:r>
            <a:r>
              <a:rPr lang="en-US" dirty="0" smtClean="0"/>
              <a:t>ii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72396" y="5762758"/>
            <a:ext cx="26785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গ</a:t>
            </a:r>
            <a:r>
              <a:rPr lang="en-US" dirty="0" smtClean="0"/>
              <a:t>)  </a:t>
            </a:r>
            <a:r>
              <a:rPr lang="en-US" dirty="0" err="1" smtClean="0"/>
              <a:t>i</a:t>
            </a:r>
            <a:r>
              <a:rPr lang="en-US" dirty="0" smtClean="0"/>
              <a:t> ও  iii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972302" y="5609590"/>
            <a:ext cx="26785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ঘ) 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en-US" dirty="0"/>
              <a:t>ii  ও   </a:t>
            </a:r>
            <a:r>
              <a:rPr lang="en-US" dirty="0" smtClean="0"/>
              <a:t>iii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388" y="1498352"/>
            <a:ext cx="53052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বাড়ীর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কাজ</a:t>
            </a:r>
            <a:endParaRPr lang="en-US" sz="4400" b="1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5125" y="1121433"/>
            <a:ext cx="5270739" cy="154412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1768415" y="3864634"/>
            <a:ext cx="8867955" cy="1768416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51496" y="4425676"/>
            <a:ext cx="8151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000" dirty="0" err="1" smtClean="0"/>
              <a:t>কম্পিউটারে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কাজ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গিয়ে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তোমাদের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বাড়ীতে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ইনপুট</a:t>
            </a:r>
            <a:r>
              <a:rPr lang="en-US" sz="2000" dirty="0" smtClean="0"/>
              <a:t> </a:t>
            </a:r>
            <a:r>
              <a:rPr lang="en-US" sz="2000" dirty="0" err="1" smtClean="0"/>
              <a:t>ডিভাইসের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কী</a:t>
            </a:r>
            <a:r>
              <a:rPr lang="en-US" sz="2000" dirty="0" smtClean="0"/>
              <a:t> </a:t>
            </a:r>
            <a:r>
              <a:rPr lang="en-US" sz="2000" dirty="0" err="1" smtClean="0"/>
              <a:t>কী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সমস্যার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মধ্যে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পড়</a:t>
            </a:r>
            <a:r>
              <a:rPr lang="en-US" sz="2000" dirty="0" smtClean="0"/>
              <a:t>,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কিভাবে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সমাধান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</a:t>
            </a:r>
            <a:r>
              <a:rPr lang="en-US" sz="2000" dirty="0" smtClean="0"/>
              <a:t>? </a:t>
            </a:r>
            <a:r>
              <a:rPr lang="en-US" sz="2000" dirty="0" err="1" smtClean="0"/>
              <a:t>ব্যাখ্যা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557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4573" y="112143"/>
            <a:ext cx="594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/>
              <a:t>ধন্যবাদ</a:t>
            </a:r>
            <a:endParaRPr lang="en-US" sz="115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974191"/>
            <a:ext cx="40195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4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4960"/>
            <a:ext cx="11588150" cy="153268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3499150"/>
            <a:ext cx="6287219" cy="335885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 smtClean="0"/>
          </a:p>
          <a:p>
            <a:r>
              <a:rPr lang="en-US" dirty="0" smtClean="0"/>
              <a:t>মোঃ </a:t>
            </a:r>
            <a:r>
              <a:rPr lang="en-US" dirty="0" err="1" smtClean="0"/>
              <a:t>রফিকুল</a:t>
            </a:r>
            <a:r>
              <a:rPr lang="en-US" dirty="0" smtClean="0"/>
              <a:t> </a:t>
            </a:r>
            <a:r>
              <a:rPr lang="en-US" dirty="0" err="1" smtClean="0"/>
              <a:t>ইসলাম</a:t>
            </a:r>
            <a:endParaRPr lang="en-US" dirty="0" smtClean="0"/>
          </a:p>
          <a:p>
            <a:r>
              <a:rPr lang="en-US" dirty="0" err="1" smtClean="0"/>
              <a:t>সহকারি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কম্পিউটার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আলহজ্ব</a:t>
            </a:r>
            <a:r>
              <a:rPr lang="en-US" dirty="0" smtClean="0"/>
              <a:t> </a:t>
            </a:r>
            <a:r>
              <a:rPr lang="en-US" dirty="0" err="1" smtClean="0"/>
              <a:t>এম</a:t>
            </a:r>
            <a:r>
              <a:rPr lang="en-US" dirty="0" smtClean="0"/>
              <a:t> এ </a:t>
            </a:r>
            <a:r>
              <a:rPr lang="en-US" dirty="0" err="1" smtClean="0"/>
              <a:t>মান্নান</a:t>
            </a:r>
            <a:r>
              <a:rPr lang="en-US" dirty="0" smtClean="0"/>
              <a:t> </a:t>
            </a:r>
            <a:r>
              <a:rPr lang="en-US" dirty="0" err="1" smtClean="0"/>
              <a:t>মহিলা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endParaRPr lang="en-US" dirty="0" smtClean="0"/>
          </a:p>
          <a:p>
            <a:r>
              <a:rPr lang="en-US" dirty="0" err="1" smtClean="0"/>
              <a:t>কটিয়াদি</a:t>
            </a:r>
            <a:r>
              <a:rPr lang="en-US" dirty="0" smtClean="0"/>
              <a:t>, </a:t>
            </a:r>
            <a:r>
              <a:rPr lang="en-US" dirty="0" err="1" smtClean="0"/>
              <a:t>কিশোরগঞ্জ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মোবাইলঃ</a:t>
            </a:r>
            <a:r>
              <a:rPr lang="en-US" dirty="0" smtClean="0"/>
              <a:t> ০১৭২০১০৮৭৯৯</a:t>
            </a:r>
          </a:p>
          <a:p>
            <a:r>
              <a:rPr lang="en-US" dirty="0" err="1" smtClean="0"/>
              <a:t>ইমেল</a:t>
            </a:r>
            <a:r>
              <a:rPr lang="en-US" dirty="0" smtClean="0"/>
              <a:t>- rafiq.pakundia@gmail.com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2404" y="1811547"/>
            <a:ext cx="4935746" cy="504645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বিষয়ঃ</a:t>
            </a:r>
            <a:r>
              <a:rPr lang="en-US" dirty="0" smtClean="0"/>
              <a:t> </a:t>
            </a:r>
            <a:r>
              <a:rPr lang="en-US" dirty="0" err="1" smtClean="0"/>
              <a:t>তথ্য</a:t>
            </a:r>
            <a:r>
              <a:rPr lang="en-US" dirty="0" smtClean="0"/>
              <a:t> ও </a:t>
            </a:r>
            <a:r>
              <a:rPr lang="en-US" dirty="0" err="1" smtClean="0"/>
              <a:t>যোগাযোগ</a:t>
            </a:r>
            <a:r>
              <a:rPr lang="en-US" dirty="0" smtClean="0"/>
              <a:t> </a:t>
            </a:r>
            <a:r>
              <a:rPr lang="en-US" dirty="0" err="1" smtClean="0"/>
              <a:t>প্রযুক্তি</a:t>
            </a:r>
            <a:endParaRPr lang="en-US" dirty="0" smtClean="0"/>
          </a:p>
          <a:p>
            <a:r>
              <a:rPr lang="en-US" dirty="0" err="1" smtClean="0"/>
              <a:t>শ্রেণিঃ</a:t>
            </a:r>
            <a:r>
              <a:rPr lang="en-US" dirty="0" smtClean="0"/>
              <a:t> </a:t>
            </a:r>
            <a:r>
              <a:rPr lang="en-US" dirty="0" err="1" smtClean="0"/>
              <a:t>সপ্তম</a:t>
            </a:r>
            <a:endParaRPr lang="en-US" dirty="0" smtClean="0"/>
          </a:p>
          <a:p>
            <a:r>
              <a:rPr lang="en-US" dirty="0" err="1" smtClean="0"/>
              <a:t>অধ্যায়ঃ</a:t>
            </a:r>
            <a:r>
              <a:rPr lang="en-US" dirty="0" smtClean="0"/>
              <a:t> </a:t>
            </a:r>
            <a:r>
              <a:rPr lang="en-US" dirty="0" err="1" smtClean="0"/>
              <a:t>দ্বিতীয়</a:t>
            </a:r>
            <a:endParaRPr lang="en-US" dirty="0" smtClean="0"/>
          </a:p>
          <a:p>
            <a:r>
              <a:rPr lang="en-US" dirty="0" err="1" smtClean="0"/>
              <a:t>সময়ঃ</a:t>
            </a:r>
            <a:r>
              <a:rPr lang="en-US" dirty="0" smtClean="0"/>
              <a:t> ৫০ </a:t>
            </a:r>
            <a:r>
              <a:rPr lang="en-US" dirty="0" err="1" smtClean="0"/>
              <a:t>মিনিট</a:t>
            </a:r>
            <a:endParaRPr lang="en-US" dirty="0" smtClean="0"/>
          </a:p>
          <a:p>
            <a:r>
              <a:rPr lang="en-US" dirty="0" err="1" smtClean="0"/>
              <a:t>তারিখঃ</a:t>
            </a:r>
            <a:r>
              <a:rPr lang="en-US" dirty="0" smtClean="0"/>
              <a:t> ১৮/০৫/২০১৯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01" y="2180894"/>
            <a:ext cx="1596607" cy="2007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04" y="327871"/>
            <a:ext cx="2582955" cy="29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8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482196" y="655607"/>
            <a:ext cx="4038701" cy="3647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31" y="3565841"/>
            <a:ext cx="2306921" cy="2696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6338" y="69012"/>
            <a:ext cx="827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রিমোট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কিসের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কাজ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তোমরা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70340" y="6167887"/>
            <a:ext cx="6047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টিভি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চালাতে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রিমোট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লাগে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5007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2314" y="225245"/>
            <a:ext cx="728069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আজকের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বিষয়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32314" y="1065016"/>
            <a:ext cx="728069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কম্পিউটারের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ইনপুট</a:t>
            </a:r>
            <a:r>
              <a:rPr lang="en-US" sz="3600" dirty="0" smtClean="0"/>
              <a:t> </a:t>
            </a:r>
            <a:r>
              <a:rPr lang="en-US" sz="3600" dirty="0" err="1" smtClean="0"/>
              <a:t>ডিভাইস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14" y="1822588"/>
            <a:ext cx="7280695" cy="49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864" y="851320"/>
            <a:ext cx="959257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শিখনফল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674189" y="3079630"/>
            <a:ext cx="7944928" cy="4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57864" y="1841310"/>
            <a:ext cx="959257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57864" y="2740439"/>
            <a:ext cx="959257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57864" y="3892366"/>
            <a:ext cx="959257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7864" y="5044293"/>
            <a:ext cx="959257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/>
              <a:t>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65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5" y="690574"/>
            <a:ext cx="3023616" cy="2371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41" y="1057096"/>
            <a:ext cx="2790825" cy="163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37" y="1151987"/>
            <a:ext cx="2562225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13" y="4164312"/>
            <a:ext cx="2438400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79" y="4297572"/>
            <a:ext cx="241935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71" y="4516647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000" y="4486454"/>
            <a:ext cx="2609850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2438" y="327804"/>
            <a:ext cx="423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ছবি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গুলোর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দিকে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লক্ষ্য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6762" y="3485072"/>
            <a:ext cx="248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সি</a:t>
            </a:r>
            <a:r>
              <a:rPr lang="en-US" b="1" dirty="0" smtClean="0"/>
              <a:t> </a:t>
            </a:r>
            <a:r>
              <a:rPr lang="en-US" b="1" dirty="0" err="1" smtClean="0"/>
              <a:t>সি</a:t>
            </a:r>
            <a:r>
              <a:rPr lang="en-US" b="1" dirty="0" smtClean="0"/>
              <a:t> </a:t>
            </a:r>
            <a:r>
              <a:rPr lang="en-US" b="1" dirty="0" err="1" smtClean="0"/>
              <a:t>টিভি</a:t>
            </a:r>
            <a:r>
              <a:rPr lang="en-US" b="1" dirty="0" smtClean="0"/>
              <a:t> </a:t>
            </a:r>
            <a:r>
              <a:rPr lang="en-US" b="1" dirty="0" err="1" smtClean="0"/>
              <a:t>ক্যামেরা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39418" y="3226279"/>
            <a:ext cx="248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মাইক্রোফোন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86516" y="3226279"/>
            <a:ext cx="248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মাইক্রোফোন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94913" y="6239054"/>
            <a:ext cx="248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জয়স্টিক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24541" y="6359824"/>
            <a:ext cx="248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ডিজিটাল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ক্যামেরা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67084" y="6392340"/>
            <a:ext cx="248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স্মার্টফোন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651492" y="6422449"/>
            <a:ext cx="248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স্ক্যানার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7820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07359" y="4138629"/>
            <a:ext cx="181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কীবোর্ড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84" y="1004511"/>
            <a:ext cx="4767695" cy="28782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748360" y="226794"/>
            <a:ext cx="3263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ইনপুট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ডিভাইস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5305" y="4692627"/>
            <a:ext cx="9351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ইনপুট</a:t>
            </a:r>
            <a:r>
              <a:rPr lang="en-US" sz="2000" b="1" dirty="0" smtClean="0"/>
              <a:t> Input </a:t>
            </a:r>
            <a:r>
              <a:rPr lang="en-US" b="1" dirty="0" err="1" smtClean="0"/>
              <a:t>শব্দের</a:t>
            </a:r>
            <a:r>
              <a:rPr lang="en-US" b="1" dirty="0" smtClean="0"/>
              <a:t> </a:t>
            </a:r>
            <a:r>
              <a:rPr lang="en-US" b="1" dirty="0" err="1" smtClean="0"/>
              <a:t>অর্থ</a:t>
            </a:r>
            <a:r>
              <a:rPr lang="en-US" b="1" dirty="0" smtClean="0"/>
              <a:t> </a:t>
            </a:r>
            <a:r>
              <a:rPr lang="en-US" b="1" dirty="0" err="1" smtClean="0"/>
              <a:t>প্রবেশ</a:t>
            </a:r>
            <a:r>
              <a:rPr lang="en-US" b="1" dirty="0" smtClean="0"/>
              <a:t> </a:t>
            </a:r>
            <a:r>
              <a:rPr lang="en-US" b="1" dirty="0" err="1" smtClean="0"/>
              <a:t>করানো</a:t>
            </a:r>
            <a:r>
              <a:rPr lang="en-US" b="1" dirty="0" smtClean="0"/>
              <a:t> </a:t>
            </a:r>
            <a:r>
              <a:rPr lang="en-US" b="1" dirty="0" err="1" smtClean="0"/>
              <a:t>আর</a:t>
            </a:r>
            <a:r>
              <a:rPr lang="en-US" b="1" dirty="0" smtClean="0"/>
              <a:t> </a:t>
            </a:r>
            <a:r>
              <a:rPr lang="en-US" b="1" dirty="0" err="1" smtClean="0"/>
              <a:t>ডিভাইস</a:t>
            </a:r>
            <a:r>
              <a:rPr lang="en-US" b="1" dirty="0" smtClean="0"/>
              <a:t> </a:t>
            </a:r>
            <a:r>
              <a:rPr lang="en-US" b="1" dirty="0" err="1" smtClean="0"/>
              <a:t>Davice</a:t>
            </a:r>
            <a:r>
              <a:rPr lang="en-US" b="1" dirty="0" smtClean="0"/>
              <a:t> </a:t>
            </a:r>
            <a:r>
              <a:rPr lang="en-US" b="1" dirty="0" err="1" smtClean="0"/>
              <a:t>শব্দের</a:t>
            </a:r>
            <a:r>
              <a:rPr lang="en-US" b="1" dirty="0" smtClean="0"/>
              <a:t> </a:t>
            </a:r>
            <a:r>
              <a:rPr lang="en-US" b="1" dirty="0" err="1" smtClean="0"/>
              <a:t>অর্থ</a:t>
            </a:r>
            <a:r>
              <a:rPr lang="en-US" b="1" dirty="0" smtClean="0"/>
              <a:t>  </a:t>
            </a:r>
            <a:r>
              <a:rPr lang="en-US" b="1" dirty="0" err="1" smtClean="0"/>
              <a:t>যন্ত্র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68961" y="5277403"/>
            <a:ext cx="11176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যন্ত্রগুলোকে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4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01" y="1329726"/>
            <a:ext cx="3738833" cy="3513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8546" y="536095"/>
            <a:ext cx="2734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মাউস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5684" y="5638800"/>
            <a:ext cx="10301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স্ক্রলচক্র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4850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0452" y="621101"/>
            <a:ext cx="720305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জোডায়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60449" y="2482812"/>
            <a:ext cx="720305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ওয়েব</a:t>
            </a:r>
            <a:r>
              <a:rPr lang="en-US" b="1" dirty="0" smtClean="0"/>
              <a:t> </a:t>
            </a:r>
            <a:r>
              <a:rPr lang="en-US" b="1" dirty="0" err="1" smtClean="0"/>
              <a:t>ক্যামেরা</a:t>
            </a:r>
            <a:r>
              <a:rPr lang="en-US" b="1" dirty="0" smtClean="0"/>
              <a:t> </a:t>
            </a:r>
            <a:r>
              <a:rPr lang="en-US" b="1" dirty="0" err="1" smtClean="0"/>
              <a:t>দিয়ে</a:t>
            </a:r>
            <a:r>
              <a:rPr lang="en-US" b="1" dirty="0" smtClean="0"/>
              <a:t> </a:t>
            </a:r>
            <a:r>
              <a:rPr lang="en-US" b="1" dirty="0" err="1" smtClean="0"/>
              <a:t>কী</a:t>
            </a:r>
            <a:r>
              <a:rPr lang="en-US" b="1" dirty="0" smtClean="0"/>
              <a:t> </a:t>
            </a:r>
            <a:r>
              <a:rPr lang="en-US" b="1" dirty="0" err="1" smtClean="0"/>
              <a:t>কী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 </a:t>
            </a:r>
            <a:r>
              <a:rPr lang="en-US" b="1" dirty="0" err="1" smtClean="0"/>
              <a:t>করা</a:t>
            </a:r>
            <a:r>
              <a:rPr lang="en-US" b="1" dirty="0" smtClean="0"/>
              <a:t> ?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64758" y="3872321"/>
            <a:ext cx="720305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ছয়টি</a:t>
            </a:r>
            <a:r>
              <a:rPr lang="en-US" b="1" dirty="0" smtClean="0"/>
              <a:t> </a:t>
            </a:r>
            <a:r>
              <a:rPr lang="en-US" b="1" dirty="0" err="1" smtClean="0"/>
              <a:t>ইনপুট</a:t>
            </a:r>
            <a:r>
              <a:rPr lang="en-US" b="1" dirty="0" smtClean="0"/>
              <a:t> </a:t>
            </a:r>
            <a:r>
              <a:rPr lang="en-US" b="1" dirty="0" err="1" smtClean="0"/>
              <a:t>ডিভাইসের</a:t>
            </a:r>
            <a:r>
              <a:rPr lang="en-US" b="1" dirty="0" smtClean="0"/>
              <a:t> </a:t>
            </a:r>
            <a:r>
              <a:rPr lang="en-US" b="1" dirty="0" err="1" smtClean="0"/>
              <a:t>নাম</a:t>
            </a:r>
            <a:r>
              <a:rPr lang="en-US" b="1" dirty="0" smtClean="0"/>
              <a:t> </a:t>
            </a:r>
            <a:r>
              <a:rPr lang="en-US" b="1" dirty="0" err="1" smtClean="0"/>
              <a:t>খাতায়</a:t>
            </a:r>
            <a:r>
              <a:rPr lang="en-US" b="1" dirty="0" smtClean="0"/>
              <a:t> </a:t>
            </a:r>
            <a:r>
              <a:rPr lang="en-US" b="1" dirty="0" err="1" smtClean="0"/>
              <a:t>লেখ</a:t>
            </a:r>
            <a:r>
              <a:rPr lang="en-US" b="1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0451" y="1661083"/>
            <a:ext cx="720305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জোড়</a:t>
            </a:r>
            <a:r>
              <a:rPr lang="en-US" b="1" dirty="0" smtClean="0"/>
              <a:t> </a:t>
            </a:r>
            <a:r>
              <a:rPr lang="en-US" b="1" dirty="0" err="1" smtClean="0"/>
              <a:t>সংখ্যা</a:t>
            </a:r>
            <a:r>
              <a:rPr lang="en-US" b="1" dirty="0" smtClean="0"/>
              <a:t> </a:t>
            </a:r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60448" y="3206482"/>
            <a:ext cx="7203057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বিজোড়</a:t>
            </a:r>
            <a:r>
              <a:rPr lang="en-US" b="1" dirty="0" smtClean="0"/>
              <a:t> </a:t>
            </a:r>
            <a:r>
              <a:rPr lang="en-US" b="1" dirty="0" err="1" smtClean="0"/>
              <a:t>সংখ্যা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00062" y="4466125"/>
            <a:ext cx="732382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 err="1"/>
              <a:t>ইন্টারনেট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নিজের</a:t>
            </a:r>
            <a:r>
              <a:rPr lang="en-US" dirty="0"/>
              <a:t> </a:t>
            </a:r>
            <a:r>
              <a:rPr lang="en-US" dirty="0" err="1"/>
              <a:t>চলমান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দূরবর্তী</a:t>
            </a:r>
            <a:r>
              <a:rPr lang="en-US" dirty="0"/>
              <a:t> </a:t>
            </a:r>
            <a:r>
              <a:rPr lang="en-US" dirty="0" err="1"/>
              <a:t>অন্য</a:t>
            </a:r>
            <a:r>
              <a:rPr lang="en-US" dirty="0"/>
              <a:t> </a:t>
            </a:r>
            <a:r>
              <a:rPr lang="en-US" dirty="0" err="1"/>
              <a:t>কোনো</a:t>
            </a:r>
            <a:r>
              <a:rPr lang="en-US" dirty="0"/>
              <a:t> </a:t>
            </a:r>
            <a:r>
              <a:rPr lang="en-US" dirty="0" err="1"/>
              <a:t>স্থানে</a:t>
            </a:r>
            <a:r>
              <a:rPr lang="en-US" dirty="0"/>
              <a:t> </a:t>
            </a:r>
            <a:r>
              <a:rPr lang="en-US" dirty="0" err="1"/>
              <a:t>পাঠানো</a:t>
            </a:r>
            <a:r>
              <a:rPr lang="en-US" dirty="0"/>
              <a:t> </a:t>
            </a:r>
            <a:r>
              <a:rPr lang="en-US" dirty="0" err="1"/>
              <a:t>যায়</a:t>
            </a:r>
            <a:r>
              <a:rPr lang="en-US" dirty="0"/>
              <a:t>, </a:t>
            </a:r>
            <a:r>
              <a:rPr lang="en-US" dirty="0" err="1"/>
              <a:t>ইন্টারনেট</a:t>
            </a:r>
            <a:r>
              <a:rPr lang="en-US" dirty="0"/>
              <a:t> </a:t>
            </a:r>
            <a:r>
              <a:rPr lang="en-US" dirty="0" err="1"/>
              <a:t>চ্যাটিং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ইন্টারনেটের</a:t>
            </a:r>
            <a:r>
              <a:rPr lang="en-US" dirty="0"/>
              <a:t> </a:t>
            </a:r>
            <a:r>
              <a:rPr lang="en-US" dirty="0" err="1"/>
              <a:t>মাধ্যমে</a:t>
            </a:r>
            <a:r>
              <a:rPr lang="en-US" dirty="0"/>
              <a:t> </a:t>
            </a:r>
            <a:r>
              <a:rPr lang="en-US" dirty="0" err="1"/>
              <a:t>আলাপচারিতা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যায়</a:t>
            </a:r>
            <a:r>
              <a:rPr lang="en-US" dirty="0"/>
              <a:t>,  </a:t>
            </a:r>
            <a:r>
              <a:rPr lang="en-US" dirty="0" err="1"/>
              <a:t>ভিডিও</a:t>
            </a:r>
            <a:r>
              <a:rPr lang="en-US" dirty="0"/>
              <a:t> </a:t>
            </a:r>
            <a:r>
              <a:rPr lang="en-US" dirty="0" err="1"/>
              <a:t>আদান-প্রদান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যায়</a:t>
            </a:r>
            <a:r>
              <a:rPr lang="en-US" dirty="0"/>
              <a:t>, </a:t>
            </a:r>
            <a:r>
              <a:rPr lang="en-US" dirty="0" err="1"/>
              <a:t>বাসা</a:t>
            </a:r>
            <a:r>
              <a:rPr lang="en-US" dirty="0"/>
              <a:t> </a:t>
            </a:r>
            <a:r>
              <a:rPr lang="en-US" dirty="0" err="1"/>
              <a:t>বাড়ির</a:t>
            </a:r>
            <a:r>
              <a:rPr lang="en-US" dirty="0"/>
              <a:t> </a:t>
            </a:r>
            <a:r>
              <a:rPr lang="en-US" dirty="0" err="1"/>
              <a:t>নিরাপত্তায়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যায়</a:t>
            </a:r>
            <a:r>
              <a:rPr lang="en-US" dirty="0"/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0447" y="5933270"/>
            <a:ext cx="720305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মাউস</a:t>
            </a:r>
            <a:r>
              <a:rPr lang="en-US" dirty="0" smtClean="0"/>
              <a:t>, </a:t>
            </a:r>
            <a:r>
              <a:rPr lang="en-US" dirty="0" err="1" smtClean="0"/>
              <a:t>কীবোর্ড</a:t>
            </a:r>
            <a:r>
              <a:rPr lang="en-US" dirty="0" smtClean="0"/>
              <a:t>, </a:t>
            </a:r>
            <a:r>
              <a:rPr lang="en-US" dirty="0" err="1" smtClean="0"/>
              <a:t>মাইকোফোন</a:t>
            </a:r>
            <a:r>
              <a:rPr lang="en-US" dirty="0" smtClean="0"/>
              <a:t>, </a:t>
            </a:r>
            <a:r>
              <a:rPr lang="en-US" dirty="0" err="1" smtClean="0"/>
              <a:t>স্ক্যানার</a:t>
            </a:r>
            <a:r>
              <a:rPr lang="en-US" dirty="0" smtClean="0"/>
              <a:t>, </a:t>
            </a:r>
            <a:r>
              <a:rPr lang="en-US" dirty="0" err="1" smtClean="0"/>
              <a:t>জয়স্টিক</a:t>
            </a:r>
            <a:r>
              <a:rPr lang="en-US" dirty="0" smtClean="0"/>
              <a:t>, </a:t>
            </a:r>
            <a:r>
              <a:rPr lang="en-US" dirty="0" err="1" smtClean="0"/>
              <a:t>স্মার্টফোন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344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</dc:title>
  <dc:creator>PC</dc:creator>
  <cp:lastModifiedBy>PC</cp:lastModifiedBy>
  <cp:revision>176</cp:revision>
  <dcterms:created xsi:type="dcterms:W3CDTF">2019-05-17T06:16:32Z</dcterms:created>
  <dcterms:modified xsi:type="dcterms:W3CDTF">2019-05-21T14:39:45Z</dcterms:modified>
</cp:coreProperties>
</file>