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6" r:id="rId12"/>
    <p:sldId id="268" r:id="rId13"/>
    <p:sldId id="270" r:id="rId14"/>
    <p:sldId id="271" r:id="rId15"/>
    <p:sldId id="27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9655CA-C60C-4A2A-A172-AA20EF0B89FA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201004F-BC9E-4BCA-8FFF-AD4149B38276}">
      <dgm:prSet phldrT="[Text]"/>
      <dgm:spPr>
        <a:solidFill>
          <a:schemeClr val="accent6">
            <a:lumMod val="60000"/>
            <a:lumOff val="40000"/>
          </a:schemeClr>
        </a:solidFill>
        <a:ln w="28575"/>
      </dgm:spPr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তথ্য</a:t>
          </a:r>
          <a:endParaRPr lang="en-US" b="1" dirty="0">
            <a:solidFill>
              <a:schemeClr val="tx1"/>
            </a:solidFill>
          </a:endParaRPr>
        </a:p>
      </dgm:t>
    </dgm:pt>
    <dgm:pt modelId="{04B004F3-C6F3-4A1F-AB2C-DC0354A94A36}" type="parTrans" cxnId="{9B410D1F-FB46-4DAC-A29E-4A5481EA8D35}">
      <dgm:prSet/>
      <dgm:spPr/>
      <dgm:t>
        <a:bodyPr/>
        <a:lstStyle/>
        <a:p>
          <a:endParaRPr lang="en-US"/>
        </a:p>
      </dgm:t>
    </dgm:pt>
    <dgm:pt modelId="{224028CE-4CD7-426F-8E91-7087E83F6A03}" type="sibTrans" cxnId="{9B410D1F-FB46-4DAC-A29E-4A5481EA8D35}">
      <dgm:prSet/>
      <dgm:spPr/>
      <dgm:t>
        <a:bodyPr/>
        <a:lstStyle/>
        <a:p>
          <a:endParaRPr lang="en-US"/>
        </a:p>
      </dgm:t>
    </dgm:pt>
    <dgm:pt modelId="{2CA096A5-B7D4-4937-893A-CEFFFE1B780A}">
      <dgm:prSet phldrT="[Text]" custT="1"/>
      <dgm:spPr>
        <a:solidFill>
          <a:schemeClr val="bg1">
            <a:lumMod val="75000"/>
          </a:schemeClr>
        </a:solidFill>
        <a:ln w="28575"/>
      </dgm:spPr>
      <dgm:t>
        <a:bodyPr/>
        <a:lstStyle/>
        <a:p>
          <a:r>
            <a:rPr lang="en-US" sz="1800" b="1" dirty="0" err="1" smtClean="0">
              <a:solidFill>
                <a:schemeClr val="tx1"/>
              </a:solidFill>
            </a:rPr>
            <a:t>মুখে</a:t>
          </a:r>
          <a:r>
            <a:rPr lang="en-US" sz="1800" b="1" dirty="0" smtClean="0">
              <a:solidFill>
                <a:schemeClr val="tx1"/>
              </a:solidFill>
            </a:rPr>
            <a:t> </a:t>
          </a:r>
          <a:r>
            <a:rPr lang="en-US" sz="1800" b="1" dirty="0" err="1" smtClean="0">
              <a:solidFill>
                <a:schemeClr val="tx1"/>
              </a:solidFill>
            </a:rPr>
            <a:t>কথা</a:t>
          </a:r>
          <a:r>
            <a:rPr lang="en-US" sz="1800" b="1" dirty="0" smtClean="0">
              <a:solidFill>
                <a:schemeClr val="tx1"/>
              </a:solidFill>
            </a:rPr>
            <a:t> </a:t>
          </a:r>
          <a:r>
            <a:rPr lang="en-US" sz="1800" b="1" dirty="0" err="1" smtClean="0">
              <a:solidFill>
                <a:schemeClr val="tx1"/>
              </a:solidFill>
            </a:rPr>
            <a:t>বলে</a:t>
          </a:r>
          <a:endParaRPr lang="en-US" sz="1800" b="1" dirty="0">
            <a:solidFill>
              <a:schemeClr val="tx1"/>
            </a:solidFill>
          </a:endParaRPr>
        </a:p>
      </dgm:t>
    </dgm:pt>
    <dgm:pt modelId="{426E7F0A-4802-4665-B5F9-BB7BCAB1D26E}" type="parTrans" cxnId="{BD5EB065-0A01-4A82-BADE-AB35A3CB3862}">
      <dgm:prSet/>
      <dgm:spPr/>
      <dgm:t>
        <a:bodyPr/>
        <a:lstStyle/>
        <a:p>
          <a:endParaRPr lang="en-US"/>
        </a:p>
      </dgm:t>
    </dgm:pt>
    <dgm:pt modelId="{F19E6C80-6DAF-43A2-B8A8-B5C06F91AC05}" type="sibTrans" cxnId="{BD5EB065-0A01-4A82-BADE-AB35A3CB3862}">
      <dgm:prSet/>
      <dgm:spPr/>
      <dgm:t>
        <a:bodyPr/>
        <a:lstStyle/>
        <a:p>
          <a:endParaRPr lang="en-US"/>
        </a:p>
      </dgm:t>
    </dgm:pt>
    <dgm:pt modelId="{4FEFF6C2-4D8C-46D1-909E-76E4440ECD74}">
      <dgm:prSet phldrT="[Text]"/>
      <dgm:spPr>
        <a:solidFill>
          <a:schemeClr val="bg1">
            <a:lumMod val="65000"/>
          </a:schemeClr>
        </a:solidFill>
        <a:ln w="28575"/>
      </dgm:spPr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মাটি,পাথর</a:t>
          </a:r>
          <a:r>
            <a:rPr lang="en-US" b="1" dirty="0" smtClean="0">
              <a:solidFill>
                <a:schemeClr val="tx1"/>
              </a:solidFill>
            </a:rPr>
            <a:t> ও </a:t>
          </a:r>
          <a:r>
            <a:rPr lang="en-US" b="1" dirty="0" err="1" smtClean="0">
              <a:solidFill>
                <a:schemeClr val="tx1"/>
              </a:solidFill>
            </a:rPr>
            <a:t>গাছের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বাকল</a:t>
          </a:r>
          <a:endParaRPr lang="en-US" b="1" dirty="0">
            <a:solidFill>
              <a:schemeClr val="tx1"/>
            </a:solidFill>
          </a:endParaRPr>
        </a:p>
      </dgm:t>
    </dgm:pt>
    <dgm:pt modelId="{2411F4D4-EDAA-449A-AAF6-9BDA6EAF5216}" type="parTrans" cxnId="{32814F5B-4D65-4F1C-B2EE-6A1ABD6422E4}">
      <dgm:prSet/>
      <dgm:spPr/>
      <dgm:t>
        <a:bodyPr/>
        <a:lstStyle/>
        <a:p>
          <a:endParaRPr lang="en-US"/>
        </a:p>
      </dgm:t>
    </dgm:pt>
    <dgm:pt modelId="{0547115D-E3B8-42FB-8BB7-786EA5B275D9}" type="sibTrans" cxnId="{32814F5B-4D65-4F1C-B2EE-6A1ABD6422E4}">
      <dgm:prSet/>
      <dgm:spPr/>
      <dgm:t>
        <a:bodyPr/>
        <a:lstStyle/>
        <a:p>
          <a:endParaRPr lang="en-US"/>
        </a:p>
      </dgm:t>
    </dgm:pt>
    <dgm:pt modelId="{93AFD288-8546-42A1-8E8C-94764FA0557F}">
      <dgm:prSet phldrT="[Text]"/>
      <dgm:spPr>
        <a:solidFill>
          <a:schemeClr val="bg1">
            <a:lumMod val="65000"/>
          </a:schemeClr>
        </a:solidFill>
        <a:ln w="28575"/>
      </dgm:spPr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খাতায়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লেখে</a:t>
          </a:r>
          <a:endParaRPr lang="en-US" b="1" dirty="0">
            <a:solidFill>
              <a:schemeClr val="tx1"/>
            </a:solidFill>
          </a:endParaRPr>
        </a:p>
      </dgm:t>
    </dgm:pt>
    <dgm:pt modelId="{1AE3BC4D-E99A-4B3B-BC05-463443541B05}" type="parTrans" cxnId="{1B5B200B-850C-45E7-8205-ABC017451D6C}">
      <dgm:prSet/>
      <dgm:spPr/>
      <dgm:t>
        <a:bodyPr/>
        <a:lstStyle/>
        <a:p>
          <a:endParaRPr lang="en-US"/>
        </a:p>
      </dgm:t>
    </dgm:pt>
    <dgm:pt modelId="{0C2E55B2-0339-44BD-8963-F56391D9B28D}" type="sibTrans" cxnId="{1B5B200B-850C-45E7-8205-ABC017451D6C}">
      <dgm:prSet/>
      <dgm:spPr/>
      <dgm:t>
        <a:bodyPr/>
        <a:lstStyle/>
        <a:p>
          <a:endParaRPr lang="en-US"/>
        </a:p>
      </dgm:t>
    </dgm:pt>
    <dgm:pt modelId="{43301D35-DD55-4765-92CE-123E93515756}">
      <dgm:prSet phldrT="[Text]"/>
      <dgm:spPr>
        <a:solidFill>
          <a:schemeClr val="bg1">
            <a:lumMod val="65000"/>
          </a:schemeClr>
        </a:solidFill>
        <a:ln w="28575"/>
      </dgm:spPr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মোবাইল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ফোনের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মাধ্যমে</a:t>
          </a:r>
          <a:endParaRPr lang="en-US" b="1" dirty="0">
            <a:solidFill>
              <a:schemeClr val="tx1"/>
            </a:solidFill>
          </a:endParaRPr>
        </a:p>
      </dgm:t>
    </dgm:pt>
    <dgm:pt modelId="{7E30FBD3-D367-4DCD-B451-8866367D6B3B}" type="parTrans" cxnId="{35E014E1-EF6F-498D-A559-9FAD0443796B}">
      <dgm:prSet/>
      <dgm:spPr/>
      <dgm:t>
        <a:bodyPr/>
        <a:lstStyle/>
        <a:p>
          <a:endParaRPr lang="en-US"/>
        </a:p>
      </dgm:t>
    </dgm:pt>
    <dgm:pt modelId="{488CF5CB-66EE-427D-B86F-822359B6D2A8}" type="sibTrans" cxnId="{35E014E1-EF6F-498D-A559-9FAD0443796B}">
      <dgm:prSet/>
      <dgm:spPr/>
      <dgm:t>
        <a:bodyPr/>
        <a:lstStyle/>
        <a:p>
          <a:endParaRPr lang="en-US"/>
        </a:p>
      </dgm:t>
    </dgm:pt>
    <dgm:pt modelId="{9C814878-7863-4AE5-A2C1-00AAF44C5FFB}" type="pres">
      <dgm:prSet presAssocID="{529655CA-C60C-4A2A-A172-AA20EF0B89FA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C83C391-29C9-4588-A0A7-212BFE0475B2}" type="pres">
      <dgm:prSet presAssocID="{1201004F-BC9E-4BCA-8FFF-AD4149B38276}" presName="centerShape" presStyleLbl="node0" presStyleIdx="0" presStyleCnt="1"/>
      <dgm:spPr/>
      <dgm:t>
        <a:bodyPr/>
        <a:lstStyle/>
        <a:p>
          <a:endParaRPr lang="en-US"/>
        </a:p>
      </dgm:t>
    </dgm:pt>
    <dgm:pt modelId="{26D4B4F3-420E-43A3-9CED-0D8479D977E4}" type="pres">
      <dgm:prSet presAssocID="{426E7F0A-4802-4665-B5F9-BB7BCAB1D26E}" presName="Name9" presStyleLbl="parChTrans1D2" presStyleIdx="0" presStyleCnt="4"/>
      <dgm:spPr/>
      <dgm:t>
        <a:bodyPr/>
        <a:lstStyle/>
        <a:p>
          <a:endParaRPr lang="en-US"/>
        </a:p>
      </dgm:t>
    </dgm:pt>
    <dgm:pt modelId="{2E541512-4276-483E-943F-654F601B77A9}" type="pres">
      <dgm:prSet presAssocID="{426E7F0A-4802-4665-B5F9-BB7BCAB1D26E}" presName="connTx" presStyleLbl="parChTrans1D2" presStyleIdx="0" presStyleCnt="4"/>
      <dgm:spPr/>
      <dgm:t>
        <a:bodyPr/>
        <a:lstStyle/>
        <a:p>
          <a:endParaRPr lang="en-US"/>
        </a:p>
      </dgm:t>
    </dgm:pt>
    <dgm:pt modelId="{366C8A14-ECB9-4E1E-ACCB-2017D785A567}" type="pres">
      <dgm:prSet presAssocID="{2CA096A5-B7D4-4937-893A-CEFFFE1B780A}" presName="node" presStyleLbl="node1" presStyleIdx="0" presStyleCnt="4" custRadScaleRad="93733" custRadScaleInc="-14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DD7608-7722-4A3E-BEE4-BB0418E54481}" type="pres">
      <dgm:prSet presAssocID="{2411F4D4-EDAA-449A-AAF6-9BDA6EAF5216}" presName="Name9" presStyleLbl="parChTrans1D2" presStyleIdx="1" presStyleCnt="4"/>
      <dgm:spPr/>
      <dgm:t>
        <a:bodyPr/>
        <a:lstStyle/>
        <a:p>
          <a:endParaRPr lang="en-US"/>
        </a:p>
      </dgm:t>
    </dgm:pt>
    <dgm:pt modelId="{489532F8-4867-4747-A7C6-911D7AAE9FAB}" type="pres">
      <dgm:prSet presAssocID="{2411F4D4-EDAA-449A-AAF6-9BDA6EAF5216}" presName="connTx" presStyleLbl="parChTrans1D2" presStyleIdx="1" presStyleCnt="4"/>
      <dgm:spPr/>
      <dgm:t>
        <a:bodyPr/>
        <a:lstStyle/>
        <a:p>
          <a:endParaRPr lang="en-US"/>
        </a:p>
      </dgm:t>
    </dgm:pt>
    <dgm:pt modelId="{A0B450B7-F1B9-423A-B70B-F5CD7AC95FB9}" type="pres">
      <dgm:prSet presAssocID="{4FEFF6C2-4D8C-46D1-909E-76E4440ECD7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8620B7-709C-413F-9020-9A18B13EE6E2}" type="pres">
      <dgm:prSet presAssocID="{1AE3BC4D-E99A-4B3B-BC05-463443541B05}" presName="Name9" presStyleLbl="parChTrans1D2" presStyleIdx="2" presStyleCnt="4"/>
      <dgm:spPr/>
      <dgm:t>
        <a:bodyPr/>
        <a:lstStyle/>
        <a:p>
          <a:endParaRPr lang="en-US"/>
        </a:p>
      </dgm:t>
    </dgm:pt>
    <dgm:pt modelId="{53C55ACD-41A9-4CB7-A38C-46FEF0FA66E3}" type="pres">
      <dgm:prSet presAssocID="{1AE3BC4D-E99A-4B3B-BC05-463443541B05}" presName="connTx" presStyleLbl="parChTrans1D2" presStyleIdx="2" presStyleCnt="4"/>
      <dgm:spPr/>
      <dgm:t>
        <a:bodyPr/>
        <a:lstStyle/>
        <a:p>
          <a:endParaRPr lang="en-US"/>
        </a:p>
      </dgm:t>
    </dgm:pt>
    <dgm:pt modelId="{9C93663F-9FB4-4B3F-ADBA-B51B69426A46}" type="pres">
      <dgm:prSet presAssocID="{93AFD288-8546-42A1-8E8C-94764FA0557F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1DF0F6-9987-4498-A7A0-DAD9A4D8BE4D}" type="pres">
      <dgm:prSet presAssocID="{7E30FBD3-D367-4DCD-B451-8866367D6B3B}" presName="Name9" presStyleLbl="parChTrans1D2" presStyleIdx="3" presStyleCnt="4"/>
      <dgm:spPr/>
      <dgm:t>
        <a:bodyPr/>
        <a:lstStyle/>
        <a:p>
          <a:endParaRPr lang="en-US"/>
        </a:p>
      </dgm:t>
    </dgm:pt>
    <dgm:pt modelId="{5104F5E0-2605-4336-B66C-C64A7E3EACE5}" type="pres">
      <dgm:prSet presAssocID="{7E30FBD3-D367-4DCD-B451-8866367D6B3B}" presName="connTx" presStyleLbl="parChTrans1D2" presStyleIdx="3" presStyleCnt="4"/>
      <dgm:spPr/>
      <dgm:t>
        <a:bodyPr/>
        <a:lstStyle/>
        <a:p>
          <a:endParaRPr lang="en-US"/>
        </a:p>
      </dgm:t>
    </dgm:pt>
    <dgm:pt modelId="{2075775E-0393-4701-A313-00BE3AE8DD9F}" type="pres">
      <dgm:prSet presAssocID="{43301D35-DD55-4765-92CE-123E9351575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3E1BD5D-9DFB-4272-B5BC-4565F78197D1}" type="presOf" srcId="{1AE3BC4D-E99A-4B3B-BC05-463443541B05}" destId="{53C55ACD-41A9-4CB7-A38C-46FEF0FA66E3}" srcOrd="1" destOrd="0" presId="urn:microsoft.com/office/officeart/2005/8/layout/radial1"/>
    <dgm:cxn modelId="{E3721AD1-4D68-4127-93FB-4BBF6CBEE84B}" type="presOf" srcId="{7E30FBD3-D367-4DCD-B451-8866367D6B3B}" destId="{5104F5E0-2605-4336-B66C-C64A7E3EACE5}" srcOrd="1" destOrd="0" presId="urn:microsoft.com/office/officeart/2005/8/layout/radial1"/>
    <dgm:cxn modelId="{7C36B210-B5B2-4E23-82EA-311789C4CB9A}" type="presOf" srcId="{2411F4D4-EDAA-449A-AAF6-9BDA6EAF5216}" destId="{4EDD7608-7722-4A3E-BEE4-BB0418E54481}" srcOrd="0" destOrd="0" presId="urn:microsoft.com/office/officeart/2005/8/layout/radial1"/>
    <dgm:cxn modelId="{155424D1-EA5B-4D59-AD1F-940A0886F011}" type="presOf" srcId="{426E7F0A-4802-4665-B5F9-BB7BCAB1D26E}" destId="{26D4B4F3-420E-43A3-9CED-0D8479D977E4}" srcOrd="0" destOrd="0" presId="urn:microsoft.com/office/officeart/2005/8/layout/radial1"/>
    <dgm:cxn modelId="{49F79A7B-F918-4D2D-A219-638D4E92BF65}" type="presOf" srcId="{1AE3BC4D-E99A-4B3B-BC05-463443541B05}" destId="{B08620B7-709C-413F-9020-9A18B13EE6E2}" srcOrd="0" destOrd="0" presId="urn:microsoft.com/office/officeart/2005/8/layout/radial1"/>
    <dgm:cxn modelId="{EDF5A4AE-0506-4893-B1A6-1FBA7651E8FC}" type="presOf" srcId="{7E30FBD3-D367-4DCD-B451-8866367D6B3B}" destId="{CD1DF0F6-9987-4498-A7A0-DAD9A4D8BE4D}" srcOrd="0" destOrd="0" presId="urn:microsoft.com/office/officeart/2005/8/layout/radial1"/>
    <dgm:cxn modelId="{32814F5B-4D65-4F1C-B2EE-6A1ABD6422E4}" srcId="{1201004F-BC9E-4BCA-8FFF-AD4149B38276}" destId="{4FEFF6C2-4D8C-46D1-909E-76E4440ECD74}" srcOrd="1" destOrd="0" parTransId="{2411F4D4-EDAA-449A-AAF6-9BDA6EAF5216}" sibTransId="{0547115D-E3B8-42FB-8BB7-786EA5B275D9}"/>
    <dgm:cxn modelId="{1B5B200B-850C-45E7-8205-ABC017451D6C}" srcId="{1201004F-BC9E-4BCA-8FFF-AD4149B38276}" destId="{93AFD288-8546-42A1-8E8C-94764FA0557F}" srcOrd="2" destOrd="0" parTransId="{1AE3BC4D-E99A-4B3B-BC05-463443541B05}" sibTransId="{0C2E55B2-0339-44BD-8963-F56391D9B28D}"/>
    <dgm:cxn modelId="{B99E6823-20B4-4878-8C41-FAA3D6EC5800}" type="presOf" srcId="{2CA096A5-B7D4-4937-893A-CEFFFE1B780A}" destId="{366C8A14-ECB9-4E1E-ACCB-2017D785A567}" srcOrd="0" destOrd="0" presId="urn:microsoft.com/office/officeart/2005/8/layout/radial1"/>
    <dgm:cxn modelId="{B3CA91ED-ED56-43B4-9CF8-77B30263C074}" type="presOf" srcId="{529655CA-C60C-4A2A-A172-AA20EF0B89FA}" destId="{9C814878-7863-4AE5-A2C1-00AAF44C5FFB}" srcOrd="0" destOrd="0" presId="urn:microsoft.com/office/officeart/2005/8/layout/radial1"/>
    <dgm:cxn modelId="{35E014E1-EF6F-498D-A559-9FAD0443796B}" srcId="{1201004F-BC9E-4BCA-8FFF-AD4149B38276}" destId="{43301D35-DD55-4765-92CE-123E93515756}" srcOrd="3" destOrd="0" parTransId="{7E30FBD3-D367-4DCD-B451-8866367D6B3B}" sibTransId="{488CF5CB-66EE-427D-B86F-822359B6D2A8}"/>
    <dgm:cxn modelId="{579F676B-B57F-4CDB-8E69-7F6DEE57AC6B}" type="presOf" srcId="{43301D35-DD55-4765-92CE-123E93515756}" destId="{2075775E-0393-4701-A313-00BE3AE8DD9F}" srcOrd="0" destOrd="0" presId="urn:microsoft.com/office/officeart/2005/8/layout/radial1"/>
    <dgm:cxn modelId="{9B410D1F-FB46-4DAC-A29E-4A5481EA8D35}" srcId="{529655CA-C60C-4A2A-A172-AA20EF0B89FA}" destId="{1201004F-BC9E-4BCA-8FFF-AD4149B38276}" srcOrd="0" destOrd="0" parTransId="{04B004F3-C6F3-4A1F-AB2C-DC0354A94A36}" sibTransId="{224028CE-4CD7-426F-8E91-7087E83F6A03}"/>
    <dgm:cxn modelId="{83A87B2C-5E89-4317-B104-DC82D97041BA}" type="presOf" srcId="{4FEFF6C2-4D8C-46D1-909E-76E4440ECD74}" destId="{A0B450B7-F1B9-423A-B70B-F5CD7AC95FB9}" srcOrd="0" destOrd="0" presId="urn:microsoft.com/office/officeart/2005/8/layout/radial1"/>
    <dgm:cxn modelId="{708AF935-ABCA-4FEB-A7EB-429FBC6D88C5}" type="presOf" srcId="{426E7F0A-4802-4665-B5F9-BB7BCAB1D26E}" destId="{2E541512-4276-483E-943F-654F601B77A9}" srcOrd="1" destOrd="0" presId="urn:microsoft.com/office/officeart/2005/8/layout/radial1"/>
    <dgm:cxn modelId="{752A03C9-B597-4E4B-A845-C2D1E57899FB}" type="presOf" srcId="{2411F4D4-EDAA-449A-AAF6-9BDA6EAF5216}" destId="{489532F8-4867-4747-A7C6-911D7AAE9FAB}" srcOrd="1" destOrd="0" presId="urn:microsoft.com/office/officeart/2005/8/layout/radial1"/>
    <dgm:cxn modelId="{46D4C303-4BF9-4D3B-8EC4-01C079E2BDE9}" type="presOf" srcId="{1201004F-BC9E-4BCA-8FFF-AD4149B38276}" destId="{5C83C391-29C9-4588-A0A7-212BFE0475B2}" srcOrd="0" destOrd="0" presId="urn:microsoft.com/office/officeart/2005/8/layout/radial1"/>
    <dgm:cxn modelId="{BD5EB065-0A01-4A82-BADE-AB35A3CB3862}" srcId="{1201004F-BC9E-4BCA-8FFF-AD4149B38276}" destId="{2CA096A5-B7D4-4937-893A-CEFFFE1B780A}" srcOrd="0" destOrd="0" parTransId="{426E7F0A-4802-4665-B5F9-BB7BCAB1D26E}" sibTransId="{F19E6C80-6DAF-43A2-B8A8-B5C06F91AC05}"/>
    <dgm:cxn modelId="{2F60A0DA-A98D-4067-B792-3658BE47DAD8}" type="presOf" srcId="{93AFD288-8546-42A1-8E8C-94764FA0557F}" destId="{9C93663F-9FB4-4B3F-ADBA-B51B69426A46}" srcOrd="0" destOrd="0" presId="urn:microsoft.com/office/officeart/2005/8/layout/radial1"/>
    <dgm:cxn modelId="{D1E966FA-2C30-45D2-91B4-4FF129C1463D}" type="presParOf" srcId="{9C814878-7863-4AE5-A2C1-00AAF44C5FFB}" destId="{5C83C391-29C9-4588-A0A7-212BFE0475B2}" srcOrd="0" destOrd="0" presId="urn:microsoft.com/office/officeart/2005/8/layout/radial1"/>
    <dgm:cxn modelId="{FC32CB53-CA32-48C5-8AF1-0AC5A04B0498}" type="presParOf" srcId="{9C814878-7863-4AE5-A2C1-00AAF44C5FFB}" destId="{26D4B4F3-420E-43A3-9CED-0D8479D977E4}" srcOrd="1" destOrd="0" presId="urn:microsoft.com/office/officeart/2005/8/layout/radial1"/>
    <dgm:cxn modelId="{947CA97E-E0AA-4DAB-9610-E48DE9610A11}" type="presParOf" srcId="{26D4B4F3-420E-43A3-9CED-0D8479D977E4}" destId="{2E541512-4276-483E-943F-654F601B77A9}" srcOrd="0" destOrd="0" presId="urn:microsoft.com/office/officeart/2005/8/layout/radial1"/>
    <dgm:cxn modelId="{34B2C7C8-31CB-4D61-B224-FDC532C16392}" type="presParOf" srcId="{9C814878-7863-4AE5-A2C1-00AAF44C5FFB}" destId="{366C8A14-ECB9-4E1E-ACCB-2017D785A567}" srcOrd="2" destOrd="0" presId="urn:microsoft.com/office/officeart/2005/8/layout/radial1"/>
    <dgm:cxn modelId="{C0A802E5-4777-49E2-B5BA-B74D1DF37472}" type="presParOf" srcId="{9C814878-7863-4AE5-A2C1-00AAF44C5FFB}" destId="{4EDD7608-7722-4A3E-BEE4-BB0418E54481}" srcOrd="3" destOrd="0" presId="urn:microsoft.com/office/officeart/2005/8/layout/radial1"/>
    <dgm:cxn modelId="{59ECAE7F-3B0A-467F-8D1C-7A7C40E7E577}" type="presParOf" srcId="{4EDD7608-7722-4A3E-BEE4-BB0418E54481}" destId="{489532F8-4867-4747-A7C6-911D7AAE9FAB}" srcOrd="0" destOrd="0" presId="urn:microsoft.com/office/officeart/2005/8/layout/radial1"/>
    <dgm:cxn modelId="{63B626DA-2302-48B5-AF93-CDC0E39C56EC}" type="presParOf" srcId="{9C814878-7863-4AE5-A2C1-00AAF44C5FFB}" destId="{A0B450B7-F1B9-423A-B70B-F5CD7AC95FB9}" srcOrd="4" destOrd="0" presId="urn:microsoft.com/office/officeart/2005/8/layout/radial1"/>
    <dgm:cxn modelId="{014F08EF-375C-43D6-8B7E-E3C46BDBFB88}" type="presParOf" srcId="{9C814878-7863-4AE5-A2C1-00AAF44C5FFB}" destId="{B08620B7-709C-413F-9020-9A18B13EE6E2}" srcOrd="5" destOrd="0" presId="urn:microsoft.com/office/officeart/2005/8/layout/radial1"/>
    <dgm:cxn modelId="{A39C8CF5-66A9-4C22-BFAC-FC45EF741470}" type="presParOf" srcId="{B08620B7-709C-413F-9020-9A18B13EE6E2}" destId="{53C55ACD-41A9-4CB7-A38C-46FEF0FA66E3}" srcOrd="0" destOrd="0" presId="urn:microsoft.com/office/officeart/2005/8/layout/radial1"/>
    <dgm:cxn modelId="{CA7A8F97-FFD9-449D-85E2-E8655F275C23}" type="presParOf" srcId="{9C814878-7863-4AE5-A2C1-00AAF44C5FFB}" destId="{9C93663F-9FB4-4B3F-ADBA-B51B69426A46}" srcOrd="6" destOrd="0" presId="urn:microsoft.com/office/officeart/2005/8/layout/radial1"/>
    <dgm:cxn modelId="{6B2C329F-4640-40E9-9353-396C9525D7FB}" type="presParOf" srcId="{9C814878-7863-4AE5-A2C1-00AAF44C5FFB}" destId="{CD1DF0F6-9987-4498-A7A0-DAD9A4D8BE4D}" srcOrd="7" destOrd="0" presId="urn:microsoft.com/office/officeart/2005/8/layout/radial1"/>
    <dgm:cxn modelId="{6B1D1716-D3BC-4CEB-8FCD-5F06AA647CFF}" type="presParOf" srcId="{CD1DF0F6-9987-4498-A7A0-DAD9A4D8BE4D}" destId="{5104F5E0-2605-4336-B66C-C64A7E3EACE5}" srcOrd="0" destOrd="0" presId="urn:microsoft.com/office/officeart/2005/8/layout/radial1"/>
    <dgm:cxn modelId="{5D9E6DF6-8946-4DF3-AFB4-B81430AAD1DD}" type="presParOf" srcId="{9C814878-7863-4AE5-A2C1-00AAF44C5FFB}" destId="{2075775E-0393-4701-A313-00BE3AE8DD9F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246EA1-E2EE-4237-9575-3192E31E6AC4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073C537-7C4F-4551-81B0-99F72616D7E6}">
      <dgm:prSet phldrT="[Text]" custT="1"/>
      <dgm:spPr/>
      <dgm:t>
        <a:bodyPr/>
        <a:lstStyle/>
        <a:p>
          <a:r>
            <a:rPr lang="en-US" sz="2400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নতুন</a:t>
          </a:r>
          <a:r>
            <a:rPr lang="en-US" sz="2400" b="1" dirty="0" smtClean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শিখলাম</a:t>
          </a:r>
          <a:r>
            <a:rPr lang="en-US" sz="2400" b="1" dirty="0" smtClean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31092C1-7EB1-4E16-9DC5-0C7BD3821D11}" type="parTrans" cxnId="{FC9F134B-158A-4E31-B985-3BC621DA0EE6}">
      <dgm:prSet/>
      <dgm:spPr/>
      <dgm:t>
        <a:bodyPr/>
        <a:lstStyle/>
        <a:p>
          <a:endParaRPr lang="en-US"/>
        </a:p>
      </dgm:t>
    </dgm:pt>
    <dgm:pt modelId="{A07834BD-6AF3-4EE8-812D-3B1B4C89F7AB}" type="sibTrans" cxnId="{FC9F134B-158A-4E31-B985-3BC621DA0EE6}">
      <dgm:prSet/>
      <dgm:spPr/>
      <dgm:t>
        <a:bodyPr/>
        <a:lstStyle/>
        <a:p>
          <a:endParaRPr lang="en-US"/>
        </a:p>
      </dgm:t>
    </dgm:pt>
    <dgm:pt modelId="{D61A84D5-DEF2-46DD-BA77-EF12C10C3272}">
      <dgm:prSet phldrT="[Text]" custT="1"/>
      <dgm:spPr/>
      <dgm:t>
        <a:bodyPr/>
        <a:lstStyle/>
        <a:p>
          <a:r>
            <a:rPr lang="en-US" sz="2800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এস</a:t>
          </a:r>
          <a:r>
            <a:rPr lang="en-US" sz="2800" b="1" dirty="0" smtClean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এম</a:t>
          </a:r>
          <a:r>
            <a:rPr lang="en-US" sz="2800" b="1" dirty="0" smtClean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এস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644D846-052B-40B7-9012-1E69DC09CB36}" type="parTrans" cxnId="{1EBBF31A-CABA-4211-BE0A-4E79F687C07C}">
      <dgm:prSet/>
      <dgm:spPr/>
      <dgm:t>
        <a:bodyPr/>
        <a:lstStyle/>
        <a:p>
          <a:endParaRPr lang="en-US"/>
        </a:p>
      </dgm:t>
    </dgm:pt>
    <dgm:pt modelId="{5B2488C0-7A15-4BCF-8ECF-5EE30A19AE37}" type="sibTrans" cxnId="{1EBBF31A-CABA-4211-BE0A-4E79F687C07C}">
      <dgm:prSet/>
      <dgm:spPr/>
      <dgm:t>
        <a:bodyPr/>
        <a:lstStyle/>
        <a:p>
          <a:endParaRPr lang="en-US"/>
        </a:p>
      </dgm:t>
    </dgm:pt>
    <dgm:pt modelId="{36000532-BADB-4D81-B6EF-530D48BC05C5}">
      <dgm:prSet phldrT="[Text]" custT="1"/>
      <dgm:spPr/>
      <dgm:t>
        <a:bodyPr/>
        <a:lstStyle/>
        <a:p>
          <a:r>
            <a:rPr lang="en-US" sz="2400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মোবাইল</a:t>
          </a:r>
          <a:r>
            <a:rPr lang="en-US" sz="2400" b="1" dirty="0" smtClean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ফোন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CE8B245-6471-47B3-BC70-337E712318F7}" type="parTrans" cxnId="{E52722A0-BE95-4683-94A5-4CDABF9D56A9}">
      <dgm:prSet/>
      <dgm:spPr/>
      <dgm:t>
        <a:bodyPr/>
        <a:lstStyle/>
        <a:p>
          <a:endParaRPr lang="en-US"/>
        </a:p>
      </dgm:t>
    </dgm:pt>
    <dgm:pt modelId="{AAB44BD5-BB5B-4FE2-BF56-B798E79767FB}" type="sibTrans" cxnId="{E52722A0-BE95-4683-94A5-4CDABF9D56A9}">
      <dgm:prSet/>
      <dgm:spPr/>
      <dgm:t>
        <a:bodyPr/>
        <a:lstStyle/>
        <a:p>
          <a:endParaRPr lang="en-US"/>
        </a:p>
      </dgm:t>
    </dgm:pt>
    <dgm:pt modelId="{E26AAAD4-88D3-418C-A102-70AD1A13C58A}">
      <dgm:prSet phldrT="[Text]" custT="1"/>
      <dgm:spPr/>
      <dgm:t>
        <a:bodyPr/>
        <a:lstStyle/>
        <a:p>
          <a:r>
            <a:rPr lang="en-US" sz="2000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টেলিভিশন</a:t>
          </a:r>
          <a:endParaRPr lang="en-US" sz="20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ADBDCD3-3C55-4965-B33B-E77FB2F87499}" type="parTrans" cxnId="{A80131C9-201B-48FC-9470-A1246447E54A}">
      <dgm:prSet/>
      <dgm:spPr/>
      <dgm:t>
        <a:bodyPr/>
        <a:lstStyle/>
        <a:p>
          <a:endParaRPr lang="en-US"/>
        </a:p>
      </dgm:t>
    </dgm:pt>
    <dgm:pt modelId="{3BA0AD35-7F17-48FE-8DA8-639D9893398E}" type="sibTrans" cxnId="{A80131C9-201B-48FC-9470-A1246447E54A}">
      <dgm:prSet/>
      <dgm:spPr/>
      <dgm:t>
        <a:bodyPr/>
        <a:lstStyle/>
        <a:p>
          <a:endParaRPr lang="en-US"/>
        </a:p>
      </dgm:t>
    </dgm:pt>
    <dgm:pt modelId="{9C713C85-E909-46F9-8101-92973A23DE4F}">
      <dgm:prSet phldrT="[Text]" custT="1"/>
      <dgm:spPr/>
      <dgm:t>
        <a:bodyPr/>
        <a:lstStyle/>
        <a:p>
          <a:r>
            <a:rPr lang="en-US" sz="1800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মাল্টিমিডিয়া</a:t>
          </a:r>
          <a:r>
            <a:rPr lang="en-US" sz="1800" b="1" dirty="0" smtClean="0">
              <a:latin typeface="NikoshBAN" panose="02000000000000000000" pitchFamily="2" charset="0"/>
              <a:cs typeface="NikoshBAN" panose="02000000000000000000" pitchFamily="2" charset="0"/>
            </a:rPr>
            <a:t>/</a:t>
          </a:r>
          <a:r>
            <a:rPr lang="en-US" sz="1800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প্রজেক্টর</a:t>
          </a:r>
          <a:endParaRPr lang="en-US" sz="1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AE0D6F2-68CA-46F5-92D2-FFF7697237B2}" type="parTrans" cxnId="{CE0F81FC-0524-482C-8929-A9B72544FAF1}">
      <dgm:prSet/>
      <dgm:spPr/>
      <dgm:t>
        <a:bodyPr/>
        <a:lstStyle/>
        <a:p>
          <a:endParaRPr lang="en-US"/>
        </a:p>
      </dgm:t>
    </dgm:pt>
    <dgm:pt modelId="{D12C76DC-E9E9-46CB-A8F5-CF3EEAA59354}" type="sibTrans" cxnId="{CE0F81FC-0524-482C-8929-A9B72544FAF1}">
      <dgm:prSet/>
      <dgm:spPr/>
      <dgm:t>
        <a:bodyPr/>
        <a:lstStyle/>
        <a:p>
          <a:endParaRPr lang="en-US"/>
        </a:p>
      </dgm:t>
    </dgm:pt>
    <dgm:pt modelId="{95D86994-0CF1-498C-AFDA-7D67B011AF44}">
      <dgm:prSet custT="1"/>
      <dgm:spPr/>
      <dgm:t>
        <a:bodyPr/>
        <a:lstStyle/>
        <a:p>
          <a:r>
            <a:rPr lang="en-US" sz="3200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বেতার</a:t>
          </a:r>
          <a:r>
            <a:rPr lang="en-US" sz="3200" b="1" dirty="0" smtClean="0">
              <a:latin typeface="NikoshBAN" panose="02000000000000000000" pitchFamily="2" charset="0"/>
              <a:cs typeface="NikoshBAN" panose="02000000000000000000" pitchFamily="2" charset="0"/>
            </a:rPr>
            <a:t>/</a:t>
          </a:r>
          <a:r>
            <a:rPr lang="en-US" sz="3200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রেডিও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9F48060-6CD7-4C9A-80B4-B5C48C485340}" type="parTrans" cxnId="{18998ED2-C021-44C6-B01A-F34F858A483B}">
      <dgm:prSet/>
      <dgm:spPr/>
      <dgm:t>
        <a:bodyPr/>
        <a:lstStyle/>
        <a:p>
          <a:endParaRPr lang="en-US"/>
        </a:p>
      </dgm:t>
    </dgm:pt>
    <dgm:pt modelId="{A05567E9-7E85-4827-A41F-900C13226BD0}" type="sibTrans" cxnId="{18998ED2-C021-44C6-B01A-F34F858A483B}">
      <dgm:prSet/>
      <dgm:spPr/>
      <dgm:t>
        <a:bodyPr/>
        <a:lstStyle/>
        <a:p>
          <a:endParaRPr lang="en-US"/>
        </a:p>
      </dgm:t>
    </dgm:pt>
    <dgm:pt modelId="{D7673BEF-97CD-4D83-8529-94B867382AF1}">
      <dgm:prSet custT="1"/>
      <dgm:spPr/>
      <dgm:t>
        <a:bodyPr/>
        <a:lstStyle/>
        <a:p>
          <a:r>
            <a:rPr lang="en-US" sz="1800" b="1" dirty="0" err="1" smtClean="0"/>
            <a:t>ইন্টারনেট</a:t>
          </a:r>
          <a:endParaRPr lang="en-US" sz="1800" b="1" dirty="0"/>
        </a:p>
      </dgm:t>
    </dgm:pt>
    <dgm:pt modelId="{3670BE93-C7EA-482E-9463-C9A641B0695A}" type="parTrans" cxnId="{04531DD9-A7AD-4BC1-8772-34DD78077D9E}">
      <dgm:prSet/>
      <dgm:spPr/>
      <dgm:t>
        <a:bodyPr/>
        <a:lstStyle/>
        <a:p>
          <a:endParaRPr lang="en-US"/>
        </a:p>
      </dgm:t>
    </dgm:pt>
    <dgm:pt modelId="{2337654C-7DF2-45AF-BDAB-895AA9D35648}" type="sibTrans" cxnId="{04531DD9-A7AD-4BC1-8772-34DD78077D9E}">
      <dgm:prSet/>
      <dgm:spPr/>
      <dgm:t>
        <a:bodyPr/>
        <a:lstStyle/>
        <a:p>
          <a:endParaRPr lang="en-US"/>
        </a:p>
      </dgm:t>
    </dgm:pt>
    <dgm:pt modelId="{51FC856C-23CF-4FF5-849C-81A418CB7405}" type="pres">
      <dgm:prSet presAssocID="{97246EA1-E2EE-4237-9575-3192E31E6AC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C24A25A-12F7-4F76-8D1A-4CF4BBA6C4F4}" type="pres">
      <dgm:prSet presAssocID="{4073C537-7C4F-4551-81B0-99F72616D7E6}" presName="centerShape" presStyleLbl="node0" presStyleIdx="0" presStyleCnt="1"/>
      <dgm:spPr/>
      <dgm:t>
        <a:bodyPr/>
        <a:lstStyle/>
        <a:p>
          <a:endParaRPr lang="en-US"/>
        </a:p>
      </dgm:t>
    </dgm:pt>
    <dgm:pt modelId="{8920D11E-4C99-48E3-B95E-CF4886998647}" type="pres">
      <dgm:prSet presAssocID="{A644D846-052B-40B7-9012-1E69DC09CB36}" presName="parTrans" presStyleLbl="sibTrans2D1" presStyleIdx="0" presStyleCnt="6"/>
      <dgm:spPr/>
      <dgm:t>
        <a:bodyPr/>
        <a:lstStyle/>
        <a:p>
          <a:endParaRPr lang="en-US"/>
        </a:p>
      </dgm:t>
    </dgm:pt>
    <dgm:pt modelId="{933C9242-5C57-465E-A13C-64F10DF16F61}" type="pres">
      <dgm:prSet presAssocID="{A644D846-052B-40B7-9012-1E69DC09CB36}" presName="connectorText" presStyleLbl="sibTrans2D1" presStyleIdx="0" presStyleCnt="6"/>
      <dgm:spPr/>
      <dgm:t>
        <a:bodyPr/>
        <a:lstStyle/>
        <a:p>
          <a:endParaRPr lang="en-US"/>
        </a:p>
      </dgm:t>
    </dgm:pt>
    <dgm:pt modelId="{81D2D30E-6CEF-4B56-9C0F-66C7ADB40DAE}" type="pres">
      <dgm:prSet presAssocID="{D61A84D5-DEF2-46DD-BA77-EF12C10C3272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2034E7-F086-4877-81D0-26D3D81098D8}" type="pres">
      <dgm:prSet presAssocID="{E9F48060-6CD7-4C9A-80B4-B5C48C485340}" presName="parTrans" presStyleLbl="sibTrans2D1" presStyleIdx="1" presStyleCnt="6"/>
      <dgm:spPr/>
      <dgm:t>
        <a:bodyPr/>
        <a:lstStyle/>
        <a:p>
          <a:endParaRPr lang="en-US"/>
        </a:p>
      </dgm:t>
    </dgm:pt>
    <dgm:pt modelId="{66A7500F-1439-423D-AC0C-A1EC5E3B774D}" type="pres">
      <dgm:prSet presAssocID="{E9F48060-6CD7-4C9A-80B4-B5C48C485340}" presName="connectorText" presStyleLbl="sibTrans2D1" presStyleIdx="1" presStyleCnt="6"/>
      <dgm:spPr/>
      <dgm:t>
        <a:bodyPr/>
        <a:lstStyle/>
        <a:p>
          <a:endParaRPr lang="en-US"/>
        </a:p>
      </dgm:t>
    </dgm:pt>
    <dgm:pt modelId="{1F56D32C-47E8-4710-BEAC-2BAB2CE35BB2}" type="pres">
      <dgm:prSet presAssocID="{95D86994-0CF1-498C-AFDA-7D67B011AF44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720112-D74B-43C6-AA92-E479A9701AB5}" type="pres">
      <dgm:prSet presAssocID="{9CE8B245-6471-47B3-BC70-337E712318F7}" presName="parTrans" presStyleLbl="sibTrans2D1" presStyleIdx="2" presStyleCnt="6"/>
      <dgm:spPr/>
      <dgm:t>
        <a:bodyPr/>
        <a:lstStyle/>
        <a:p>
          <a:endParaRPr lang="en-US"/>
        </a:p>
      </dgm:t>
    </dgm:pt>
    <dgm:pt modelId="{7E81DDDC-1E3E-453E-9FD3-40E81C7015C0}" type="pres">
      <dgm:prSet presAssocID="{9CE8B245-6471-47B3-BC70-337E712318F7}" presName="connectorText" presStyleLbl="sibTrans2D1" presStyleIdx="2" presStyleCnt="6"/>
      <dgm:spPr/>
      <dgm:t>
        <a:bodyPr/>
        <a:lstStyle/>
        <a:p>
          <a:endParaRPr lang="en-US"/>
        </a:p>
      </dgm:t>
    </dgm:pt>
    <dgm:pt modelId="{54A2B168-882E-4625-A67B-A0DD7609F41B}" type="pres">
      <dgm:prSet presAssocID="{36000532-BADB-4D81-B6EF-530D48BC05C5}" presName="node" presStyleLbl="node1" presStyleIdx="2" presStyleCnt="6" custRadScaleRad="99678" custRadScaleInc="-31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263CB4-969D-4255-83C6-AF22147D602D}" type="pres">
      <dgm:prSet presAssocID="{FADBDCD3-3C55-4965-B33B-E77FB2F87499}" presName="parTrans" presStyleLbl="sibTrans2D1" presStyleIdx="3" presStyleCnt="6"/>
      <dgm:spPr/>
      <dgm:t>
        <a:bodyPr/>
        <a:lstStyle/>
        <a:p>
          <a:endParaRPr lang="en-US"/>
        </a:p>
      </dgm:t>
    </dgm:pt>
    <dgm:pt modelId="{B1589FD9-1E94-49EF-9556-BC179D326B69}" type="pres">
      <dgm:prSet presAssocID="{FADBDCD3-3C55-4965-B33B-E77FB2F87499}" presName="connectorText" presStyleLbl="sibTrans2D1" presStyleIdx="3" presStyleCnt="6"/>
      <dgm:spPr/>
      <dgm:t>
        <a:bodyPr/>
        <a:lstStyle/>
        <a:p>
          <a:endParaRPr lang="en-US"/>
        </a:p>
      </dgm:t>
    </dgm:pt>
    <dgm:pt modelId="{D3C9383E-6EB7-43CF-BE52-5D79E4465240}" type="pres">
      <dgm:prSet presAssocID="{E26AAAD4-88D3-418C-A102-70AD1A13C58A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4D7CE9-7929-4291-BC20-FC4B7954F5D4}" type="pres">
      <dgm:prSet presAssocID="{4AE0D6F2-68CA-46F5-92D2-FFF7697237B2}" presName="parTrans" presStyleLbl="sibTrans2D1" presStyleIdx="4" presStyleCnt="6"/>
      <dgm:spPr/>
      <dgm:t>
        <a:bodyPr/>
        <a:lstStyle/>
        <a:p>
          <a:endParaRPr lang="en-US"/>
        </a:p>
      </dgm:t>
    </dgm:pt>
    <dgm:pt modelId="{1A315DF0-150E-4174-AA47-0D093AA59615}" type="pres">
      <dgm:prSet presAssocID="{4AE0D6F2-68CA-46F5-92D2-FFF7697237B2}" presName="connectorText" presStyleLbl="sibTrans2D1" presStyleIdx="4" presStyleCnt="6"/>
      <dgm:spPr/>
      <dgm:t>
        <a:bodyPr/>
        <a:lstStyle/>
        <a:p>
          <a:endParaRPr lang="en-US"/>
        </a:p>
      </dgm:t>
    </dgm:pt>
    <dgm:pt modelId="{9D191538-4ACC-44F2-BDFB-7546EB350A55}" type="pres">
      <dgm:prSet presAssocID="{9C713C85-E909-46F9-8101-92973A23DE4F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68D764-7150-40A4-900D-7D6B35089E2C}" type="pres">
      <dgm:prSet presAssocID="{3670BE93-C7EA-482E-9463-C9A641B0695A}" presName="parTrans" presStyleLbl="sibTrans2D1" presStyleIdx="5" presStyleCnt="6"/>
      <dgm:spPr/>
      <dgm:t>
        <a:bodyPr/>
        <a:lstStyle/>
        <a:p>
          <a:endParaRPr lang="en-US"/>
        </a:p>
      </dgm:t>
    </dgm:pt>
    <dgm:pt modelId="{BFCA1200-BE5F-4B89-8414-95FA8754B9AB}" type="pres">
      <dgm:prSet presAssocID="{3670BE93-C7EA-482E-9463-C9A641B0695A}" presName="connectorText" presStyleLbl="sibTrans2D1" presStyleIdx="5" presStyleCnt="6"/>
      <dgm:spPr/>
      <dgm:t>
        <a:bodyPr/>
        <a:lstStyle/>
        <a:p>
          <a:endParaRPr lang="en-US"/>
        </a:p>
      </dgm:t>
    </dgm:pt>
    <dgm:pt modelId="{5A0E3649-7FEE-451C-9238-C711C0DAB44D}" type="pres">
      <dgm:prSet presAssocID="{D7673BEF-97CD-4D83-8529-94B867382AF1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082C78E-50DB-4BE3-8421-E81E18FF48DA}" type="presOf" srcId="{4073C537-7C4F-4551-81B0-99F72616D7E6}" destId="{CC24A25A-12F7-4F76-8D1A-4CF4BBA6C4F4}" srcOrd="0" destOrd="0" presId="urn:microsoft.com/office/officeart/2005/8/layout/radial5"/>
    <dgm:cxn modelId="{18998ED2-C021-44C6-B01A-F34F858A483B}" srcId="{4073C537-7C4F-4551-81B0-99F72616D7E6}" destId="{95D86994-0CF1-498C-AFDA-7D67B011AF44}" srcOrd="1" destOrd="0" parTransId="{E9F48060-6CD7-4C9A-80B4-B5C48C485340}" sibTransId="{A05567E9-7E85-4827-A41F-900C13226BD0}"/>
    <dgm:cxn modelId="{FC9F134B-158A-4E31-B985-3BC621DA0EE6}" srcId="{97246EA1-E2EE-4237-9575-3192E31E6AC4}" destId="{4073C537-7C4F-4551-81B0-99F72616D7E6}" srcOrd="0" destOrd="0" parTransId="{831092C1-7EB1-4E16-9DC5-0C7BD3821D11}" sibTransId="{A07834BD-6AF3-4EE8-812D-3B1B4C89F7AB}"/>
    <dgm:cxn modelId="{331CEF29-210B-4C90-AC19-62E2886E835D}" type="presOf" srcId="{97246EA1-E2EE-4237-9575-3192E31E6AC4}" destId="{51FC856C-23CF-4FF5-849C-81A418CB7405}" srcOrd="0" destOrd="0" presId="urn:microsoft.com/office/officeart/2005/8/layout/radial5"/>
    <dgm:cxn modelId="{BD030FFE-6CBD-4329-8B12-AD469E541A9F}" type="presOf" srcId="{95D86994-0CF1-498C-AFDA-7D67B011AF44}" destId="{1F56D32C-47E8-4710-BEAC-2BAB2CE35BB2}" srcOrd="0" destOrd="0" presId="urn:microsoft.com/office/officeart/2005/8/layout/radial5"/>
    <dgm:cxn modelId="{977BC67A-3DF1-41AC-B9C8-E0E42CB67600}" type="presOf" srcId="{FADBDCD3-3C55-4965-B33B-E77FB2F87499}" destId="{B1589FD9-1E94-49EF-9556-BC179D326B69}" srcOrd="1" destOrd="0" presId="urn:microsoft.com/office/officeart/2005/8/layout/radial5"/>
    <dgm:cxn modelId="{DD68406E-DEBC-4EDD-97B4-6B40522F23F0}" type="presOf" srcId="{E9F48060-6CD7-4C9A-80B4-B5C48C485340}" destId="{EC2034E7-F086-4877-81D0-26D3D81098D8}" srcOrd="0" destOrd="0" presId="urn:microsoft.com/office/officeart/2005/8/layout/radial5"/>
    <dgm:cxn modelId="{19DFA1D0-B994-4D94-A846-FC671F794720}" type="presOf" srcId="{4AE0D6F2-68CA-46F5-92D2-FFF7697237B2}" destId="{1A315DF0-150E-4174-AA47-0D093AA59615}" srcOrd="1" destOrd="0" presId="urn:microsoft.com/office/officeart/2005/8/layout/radial5"/>
    <dgm:cxn modelId="{4D2AFF0D-BE55-4B4A-8DAE-E1B4CD7F601D}" type="presOf" srcId="{9CE8B245-6471-47B3-BC70-337E712318F7}" destId="{54720112-D74B-43C6-AA92-E479A9701AB5}" srcOrd="0" destOrd="0" presId="urn:microsoft.com/office/officeart/2005/8/layout/radial5"/>
    <dgm:cxn modelId="{04531DD9-A7AD-4BC1-8772-34DD78077D9E}" srcId="{4073C537-7C4F-4551-81B0-99F72616D7E6}" destId="{D7673BEF-97CD-4D83-8529-94B867382AF1}" srcOrd="5" destOrd="0" parTransId="{3670BE93-C7EA-482E-9463-C9A641B0695A}" sibTransId="{2337654C-7DF2-45AF-BDAB-895AA9D35648}"/>
    <dgm:cxn modelId="{910766CD-FC9D-453C-BC7F-CC903C1E5AEB}" type="presOf" srcId="{A644D846-052B-40B7-9012-1E69DC09CB36}" destId="{933C9242-5C57-465E-A13C-64F10DF16F61}" srcOrd="1" destOrd="0" presId="urn:microsoft.com/office/officeart/2005/8/layout/radial5"/>
    <dgm:cxn modelId="{DEEFF4E3-C0C8-491F-B725-1F8E6A93A6F8}" type="presOf" srcId="{E26AAAD4-88D3-418C-A102-70AD1A13C58A}" destId="{D3C9383E-6EB7-43CF-BE52-5D79E4465240}" srcOrd="0" destOrd="0" presId="urn:microsoft.com/office/officeart/2005/8/layout/radial5"/>
    <dgm:cxn modelId="{219EF377-A664-4B9A-AA23-5C1A7CFE2221}" type="presOf" srcId="{3670BE93-C7EA-482E-9463-C9A641B0695A}" destId="{F368D764-7150-40A4-900D-7D6B35089E2C}" srcOrd="0" destOrd="0" presId="urn:microsoft.com/office/officeart/2005/8/layout/radial5"/>
    <dgm:cxn modelId="{B8A111DC-52A4-4940-AC3C-BB806FA11BA8}" type="presOf" srcId="{D61A84D5-DEF2-46DD-BA77-EF12C10C3272}" destId="{81D2D30E-6CEF-4B56-9C0F-66C7ADB40DAE}" srcOrd="0" destOrd="0" presId="urn:microsoft.com/office/officeart/2005/8/layout/radial5"/>
    <dgm:cxn modelId="{41AF3F86-FF4D-4F87-A446-2A4BE95D619C}" type="presOf" srcId="{9CE8B245-6471-47B3-BC70-337E712318F7}" destId="{7E81DDDC-1E3E-453E-9FD3-40E81C7015C0}" srcOrd="1" destOrd="0" presId="urn:microsoft.com/office/officeart/2005/8/layout/radial5"/>
    <dgm:cxn modelId="{E52722A0-BE95-4683-94A5-4CDABF9D56A9}" srcId="{4073C537-7C4F-4551-81B0-99F72616D7E6}" destId="{36000532-BADB-4D81-B6EF-530D48BC05C5}" srcOrd="2" destOrd="0" parTransId="{9CE8B245-6471-47B3-BC70-337E712318F7}" sibTransId="{AAB44BD5-BB5B-4FE2-BF56-B798E79767FB}"/>
    <dgm:cxn modelId="{CE0F81FC-0524-482C-8929-A9B72544FAF1}" srcId="{4073C537-7C4F-4551-81B0-99F72616D7E6}" destId="{9C713C85-E909-46F9-8101-92973A23DE4F}" srcOrd="4" destOrd="0" parTransId="{4AE0D6F2-68CA-46F5-92D2-FFF7697237B2}" sibTransId="{D12C76DC-E9E9-46CB-A8F5-CF3EEAA59354}"/>
    <dgm:cxn modelId="{E8F426C4-4F34-4C37-9B98-DF87CD593440}" type="presOf" srcId="{D7673BEF-97CD-4D83-8529-94B867382AF1}" destId="{5A0E3649-7FEE-451C-9238-C711C0DAB44D}" srcOrd="0" destOrd="0" presId="urn:microsoft.com/office/officeart/2005/8/layout/radial5"/>
    <dgm:cxn modelId="{A2048339-3328-4894-A790-9CA46E6E2D19}" type="presOf" srcId="{A644D846-052B-40B7-9012-1E69DC09CB36}" destId="{8920D11E-4C99-48E3-B95E-CF4886998647}" srcOrd="0" destOrd="0" presId="urn:microsoft.com/office/officeart/2005/8/layout/radial5"/>
    <dgm:cxn modelId="{020C58A1-04B4-4D8B-88E9-A8875F23C944}" type="presOf" srcId="{36000532-BADB-4D81-B6EF-530D48BC05C5}" destId="{54A2B168-882E-4625-A67B-A0DD7609F41B}" srcOrd="0" destOrd="0" presId="urn:microsoft.com/office/officeart/2005/8/layout/radial5"/>
    <dgm:cxn modelId="{04BE4FB7-B1E4-4C84-892F-32D17F9DA7F9}" type="presOf" srcId="{E9F48060-6CD7-4C9A-80B4-B5C48C485340}" destId="{66A7500F-1439-423D-AC0C-A1EC5E3B774D}" srcOrd="1" destOrd="0" presId="urn:microsoft.com/office/officeart/2005/8/layout/radial5"/>
    <dgm:cxn modelId="{51AFB719-9125-40B4-B764-57BB7CC33F31}" type="presOf" srcId="{9C713C85-E909-46F9-8101-92973A23DE4F}" destId="{9D191538-4ACC-44F2-BDFB-7546EB350A55}" srcOrd="0" destOrd="0" presId="urn:microsoft.com/office/officeart/2005/8/layout/radial5"/>
    <dgm:cxn modelId="{A80131C9-201B-48FC-9470-A1246447E54A}" srcId="{4073C537-7C4F-4551-81B0-99F72616D7E6}" destId="{E26AAAD4-88D3-418C-A102-70AD1A13C58A}" srcOrd="3" destOrd="0" parTransId="{FADBDCD3-3C55-4965-B33B-E77FB2F87499}" sibTransId="{3BA0AD35-7F17-48FE-8DA8-639D9893398E}"/>
    <dgm:cxn modelId="{54664F93-3419-4D32-91BC-8DFAC55DF7DF}" type="presOf" srcId="{3670BE93-C7EA-482E-9463-C9A641B0695A}" destId="{BFCA1200-BE5F-4B89-8414-95FA8754B9AB}" srcOrd="1" destOrd="0" presId="urn:microsoft.com/office/officeart/2005/8/layout/radial5"/>
    <dgm:cxn modelId="{1944DBD3-C46B-4AA1-BDD7-CBC4F32224A0}" type="presOf" srcId="{FADBDCD3-3C55-4965-B33B-E77FB2F87499}" destId="{BC263CB4-969D-4255-83C6-AF22147D602D}" srcOrd="0" destOrd="0" presId="urn:microsoft.com/office/officeart/2005/8/layout/radial5"/>
    <dgm:cxn modelId="{1EBBF31A-CABA-4211-BE0A-4E79F687C07C}" srcId="{4073C537-7C4F-4551-81B0-99F72616D7E6}" destId="{D61A84D5-DEF2-46DD-BA77-EF12C10C3272}" srcOrd="0" destOrd="0" parTransId="{A644D846-052B-40B7-9012-1E69DC09CB36}" sibTransId="{5B2488C0-7A15-4BCF-8ECF-5EE30A19AE37}"/>
    <dgm:cxn modelId="{B4262542-D72E-4A26-95A8-30C716569270}" type="presOf" srcId="{4AE0D6F2-68CA-46F5-92D2-FFF7697237B2}" destId="{E74D7CE9-7929-4291-BC20-FC4B7954F5D4}" srcOrd="0" destOrd="0" presId="urn:microsoft.com/office/officeart/2005/8/layout/radial5"/>
    <dgm:cxn modelId="{58081A1B-4032-40EE-89E7-DABC661FD3AE}" type="presParOf" srcId="{51FC856C-23CF-4FF5-849C-81A418CB7405}" destId="{CC24A25A-12F7-4F76-8D1A-4CF4BBA6C4F4}" srcOrd="0" destOrd="0" presId="urn:microsoft.com/office/officeart/2005/8/layout/radial5"/>
    <dgm:cxn modelId="{86715A3E-6F63-4375-B7C8-8B1BE42E0114}" type="presParOf" srcId="{51FC856C-23CF-4FF5-849C-81A418CB7405}" destId="{8920D11E-4C99-48E3-B95E-CF4886998647}" srcOrd="1" destOrd="0" presId="urn:microsoft.com/office/officeart/2005/8/layout/radial5"/>
    <dgm:cxn modelId="{68670094-8A97-4329-8EE2-5FDA493F4264}" type="presParOf" srcId="{8920D11E-4C99-48E3-B95E-CF4886998647}" destId="{933C9242-5C57-465E-A13C-64F10DF16F61}" srcOrd="0" destOrd="0" presId="urn:microsoft.com/office/officeart/2005/8/layout/radial5"/>
    <dgm:cxn modelId="{A3519937-E02C-407B-A293-4B676B76E8CD}" type="presParOf" srcId="{51FC856C-23CF-4FF5-849C-81A418CB7405}" destId="{81D2D30E-6CEF-4B56-9C0F-66C7ADB40DAE}" srcOrd="2" destOrd="0" presId="urn:microsoft.com/office/officeart/2005/8/layout/radial5"/>
    <dgm:cxn modelId="{C2132279-E9CB-4778-8752-A89D749F1325}" type="presParOf" srcId="{51FC856C-23CF-4FF5-849C-81A418CB7405}" destId="{EC2034E7-F086-4877-81D0-26D3D81098D8}" srcOrd="3" destOrd="0" presId="urn:microsoft.com/office/officeart/2005/8/layout/radial5"/>
    <dgm:cxn modelId="{E5C9A3E7-459A-4821-BD92-A3EDA0CAE01B}" type="presParOf" srcId="{EC2034E7-F086-4877-81D0-26D3D81098D8}" destId="{66A7500F-1439-423D-AC0C-A1EC5E3B774D}" srcOrd="0" destOrd="0" presId="urn:microsoft.com/office/officeart/2005/8/layout/radial5"/>
    <dgm:cxn modelId="{C47A276C-2919-453D-AF9D-EB65DD117A8A}" type="presParOf" srcId="{51FC856C-23CF-4FF5-849C-81A418CB7405}" destId="{1F56D32C-47E8-4710-BEAC-2BAB2CE35BB2}" srcOrd="4" destOrd="0" presId="urn:microsoft.com/office/officeart/2005/8/layout/radial5"/>
    <dgm:cxn modelId="{E3C765FC-FF81-414A-BFD4-BED9E4D3397D}" type="presParOf" srcId="{51FC856C-23CF-4FF5-849C-81A418CB7405}" destId="{54720112-D74B-43C6-AA92-E479A9701AB5}" srcOrd="5" destOrd="0" presId="urn:microsoft.com/office/officeart/2005/8/layout/radial5"/>
    <dgm:cxn modelId="{D0AD5F14-C75F-4D40-8292-6D20D689B290}" type="presParOf" srcId="{54720112-D74B-43C6-AA92-E479A9701AB5}" destId="{7E81DDDC-1E3E-453E-9FD3-40E81C7015C0}" srcOrd="0" destOrd="0" presId="urn:microsoft.com/office/officeart/2005/8/layout/radial5"/>
    <dgm:cxn modelId="{38898CA5-FDCD-412E-8F8F-A04731E560D8}" type="presParOf" srcId="{51FC856C-23CF-4FF5-849C-81A418CB7405}" destId="{54A2B168-882E-4625-A67B-A0DD7609F41B}" srcOrd="6" destOrd="0" presId="urn:microsoft.com/office/officeart/2005/8/layout/radial5"/>
    <dgm:cxn modelId="{008EFBFD-C293-4F3B-A23D-151CF20E4D77}" type="presParOf" srcId="{51FC856C-23CF-4FF5-849C-81A418CB7405}" destId="{BC263CB4-969D-4255-83C6-AF22147D602D}" srcOrd="7" destOrd="0" presId="urn:microsoft.com/office/officeart/2005/8/layout/radial5"/>
    <dgm:cxn modelId="{B84C216E-2F4B-49B9-848A-659F9CF14C2C}" type="presParOf" srcId="{BC263CB4-969D-4255-83C6-AF22147D602D}" destId="{B1589FD9-1E94-49EF-9556-BC179D326B69}" srcOrd="0" destOrd="0" presId="urn:microsoft.com/office/officeart/2005/8/layout/radial5"/>
    <dgm:cxn modelId="{654EC8F5-D168-4A59-9E4E-2E47034097F2}" type="presParOf" srcId="{51FC856C-23CF-4FF5-849C-81A418CB7405}" destId="{D3C9383E-6EB7-43CF-BE52-5D79E4465240}" srcOrd="8" destOrd="0" presId="urn:microsoft.com/office/officeart/2005/8/layout/radial5"/>
    <dgm:cxn modelId="{824FA732-9F53-4F67-805B-298B605A10FD}" type="presParOf" srcId="{51FC856C-23CF-4FF5-849C-81A418CB7405}" destId="{E74D7CE9-7929-4291-BC20-FC4B7954F5D4}" srcOrd="9" destOrd="0" presId="urn:microsoft.com/office/officeart/2005/8/layout/radial5"/>
    <dgm:cxn modelId="{4C090904-0135-4555-AE2A-BDAFBBB116DB}" type="presParOf" srcId="{E74D7CE9-7929-4291-BC20-FC4B7954F5D4}" destId="{1A315DF0-150E-4174-AA47-0D093AA59615}" srcOrd="0" destOrd="0" presId="urn:microsoft.com/office/officeart/2005/8/layout/radial5"/>
    <dgm:cxn modelId="{7A835278-BC95-4392-8CA9-C204E8F5343C}" type="presParOf" srcId="{51FC856C-23CF-4FF5-849C-81A418CB7405}" destId="{9D191538-4ACC-44F2-BDFB-7546EB350A55}" srcOrd="10" destOrd="0" presId="urn:microsoft.com/office/officeart/2005/8/layout/radial5"/>
    <dgm:cxn modelId="{B30E9E53-C4DD-4304-BBFA-8F70E5C98A6C}" type="presParOf" srcId="{51FC856C-23CF-4FF5-849C-81A418CB7405}" destId="{F368D764-7150-40A4-900D-7D6B35089E2C}" srcOrd="11" destOrd="0" presId="urn:microsoft.com/office/officeart/2005/8/layout/radial5"/>
    <dgm:cxn modelId="{F776DA60-DC8C-4C95-9645-45A6FFE0C6B8}" type="presParOf" srcId="{F368D764-7150-40A4-900D-7D6B35089E2C}" destId="{BFCA1200-BE5F-4B89-8414-95FA8754B9AB}" srcOrd="0" destOrd="0" presId="urn:microsoft.com/office/officeart/2005/8/layout/radial5"/>
    <dgm:cxn modelId="{E9F990A5-E8CB-4384-8B56-C1A9CD9BD790}" type="presParOf" srcId="{51FC856C-23CF-4FF5-849C-81A418CB7405}" destId="{5A0E3649-7FEE-451C-9238-C711C0DAB44D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83C391-29C9-4588-A0A7-212BFE0475B2}">
      <dsp:nvSpPr>
        <dsp:cNvPr id="0" name=""/>
        <dsp:cNvSpPr/>
      </dsp:nvSpPr>
      <dsp:spPr>
        <a:xfrm>
          <a:off x="3317797" y="1963130"/>
          <a:ext cx="1492405" cy="1492405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28575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 err="1" smtClean="0">
              <a:solidFill>
                <a:schemeClr val="tx1"/>
              </a:solidFill>
            </a:rPr>
            <a:t>তথ্য</a:t>
          </a:r>
          <a:endParaRPr lang="en-US" sz="4000" b="1" kern="1200" dirty="0">
            <a:solidFill>
              <a:schemeClr val="tx1"/>
            </a:solidFill>
          </a:endParaRPr>
        </a:p>
      </dsp:txBody>
      <dsp:txXfrm>
        <a:off x="3536355" y="2181688"/>
        <a:ext cx="1055289" cy="1055289"/>
      </dsp:txXfrm>
    </dsp:sp>
    <dsp:sp modelId="{26D4B4F3-420E-43A3-9CED-0D8479D977E4}">
      <dsp:nvSpPr>
        <dsp:cNvPr id="0" name=""/>
        <dsp:cNvSpPr/>
      </dsp:nvSpPr>
      <dsp:spPr>
        <a:xfrm rot="16161660">
          <a:off x="3889112" y="1781934"/>
          <a:ext cx="329456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329456" y="165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4045604" y="1790222"/>
        <a:ext cx="16472" cy="16472"/>
      </dsp:txXfrm>
    </dsp:sp>
    <dsp:sp modelId="{366C8A14-ECB9-4E1E-ACCB-2017D785A567}">
      <dsp:nvSpPr>
        <dsp:cNvPr id="0" name=""/>
        <dsp:cNvSpPr/>
      </dsp:nvSpPr>
      <dsp:spPr>
        <a:xfrm>
          <a:off x="3297479" y="141382"/>
          <a:ext cx="1492405" cy="1492405"/>
        </a:xfrm>
        <a:prstGeom prst="ellipse">
          <a:avLst/>
        </a:prstGeom>
        <a:solidFill>
          <a:schemeClr val="bg1">
            <a:lumMod val="75000"/>
          </a:schemeClr>
        </a:solidFill>
        <a:ln w="28575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err="1" smtClean="0">
              <a:solidFill>
                <a:schemeClr val="tx1"/>
              </a:solidFill>
            </a:rPr>
            <a:t>মুখে</a:t>
          </a:r>
          <a:r>
            <a:rPr lang="en-US" sz="1800" b="1" kern="1200" dirty="0" smtClean="0">
              <a:solidFill>
                <a:schemeClr val="tx1"/>
              </a:solidFill>
            </a:rPr>
            <a:t> </a:t>
          </a:r>
          <a:r>
            <a:rPr lang="en-US" sz="1800" b="1" kern="1200" dirty="0" err="1" smtClean="0">
              <a:solidFill>
                <a:schemeClr val="tx1"/>
              </a:solidFill>
            </a:rPr>
            <a:t>কথা</a:t>
          </a:r>
          <a:r>
            <a:rPr lang="en-US" sz="1800" b="1" kern="1200" dirty="0" smtClean="0">
              <a:solidFill>
                <a:schemeClr val="tx1"/>
              </a:solidFill>
            </a:rPr>
            <a:t> </a:t>
          </a:r>
          <a:r>
            <a:rPr lang="en-US" sz="1800" b="1" kern="1200" dirty="0" err="1" smtClean="0">
              <a:solidFill>
                <a:schemeClr val="tx1"/>
              </a:solidFill>
            </a:rPr>
            <a:t>বলে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3516037" y="359940"/>
        <a:ext cx="1055289" cy="1055289"/>
      </dsp:txXfrm>
    </dsp:sp>
    <dsp:sp modelId="{4EDD7608-7722-4A3E-BEE4-BB0418E54481}">
      <dsp:nvSpPr>
        <dsp:cNvPr id="0" name=""/>
        <dsp:cNvSpPr/>
      </dsp:nvSpPr>
      <dsp:spPr>
        <a:xfrm>
          <a:off x="4810202" y="2692808"/>
          <a:ext cx="451266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451266" y="165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024554" y="2698051"/>
        <a:ext cx="22563" cy="22563"/>
      </dsp:txXfrm>
    </dsp:sp>
    <dsp:sp modelId="{A0B450B7-F1B9-423A-B70B-F5CD7AC95FB9}">
      <dsp:nvSpPr>
        <dsp:cNvPr id="0" name=""/>
        <dsp:cNvSpPr/>
      </dsp:nvSpPr>
      <dsp:spPr>
        <a:xfrm>
          <a:off x="5261469" y="1963130"/>
          <a:ext cx="1492405" cy="1492405"/>
        </a:xfrm>
        <a:prstGeom prst="ellipse">
          <a:avLst/>
        </a:prstGeom>
        <a:solidFill>
          <a:schemeClr val="bg1">
            <a:lumMod val="65000"/>
          </a:schemeClr>
        </a:solidFill>
        <a:ln w="28575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solidFill>
                <a:schemeClr val="tx1"/>
              </a:solidFill>
            </a:rPr>
            <a:t>মাটি,পাথর</a:t>
          </a:r>
          <a:r>
            <a:rPr lang="en-US" sz="1600" b="1" kern="1200" dirty="0" smtClean="0">
              <a:solidFill>
                <a:schemeClr val="tx1"/>
              </a:solidFill>
            </a:rPr>
            <a:t> ও </a:t>
          </a:r>
          <a:r>
            <a:rPr lang="en-US" sz="1600" b="1" kern="1200" dirty="0" err="1" smtClean="0">
              <a:solidFill>
                <a:schemeClr val="tx1"/>
              </a:solidFill>
            </a:rPr>
            <a:t>গাছের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বাকল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5480027" y="2181688"/>
        <a:ext cx="1055289" cy="1055289"/>
      </dsp:txXfrm>
    </dsp:sp>
    <dsp:sp modelId="{B08620B7-709C-413F-9020-9A18B13EE6E2}">
      <dsp:nvSpPr>
        <dsp:cNvPr id="0" name=""/>
        <dsp:cNvSpPr/>
      </dsp:nvSpPr>
      <dsp:spPr>
        <a:xfrm rot="5400000">
          <a:off x="3838366" y="3664644"/>
          <a:ext cx="451266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451266" y="165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52718" y="3669887"/>
        <a:ext cx="22563" cy="22563"/>
      </dsp:txXfrm>
    </dsp:sp>
    <dsp:sp modelId="{9C93663F-9FB4-4B3F-ADBA-B51B69426A46}">
      <dsp:nvSpPr>
        <dsp:cNvPr id="0" name=""/>
        <dsp:cNvSpPr/>
      </dsp:nvSpPr>
      <dsp:spPr>
        <a:xfrm>
          <a:off x="3317797" y="3906802"/>
          <a:ext cx="1492405" cy="1492405"/>
        </a:xfrm>
        <a:prstGeom prst="ellipse">
          <a:avLst/>
        </a:prstGeom>
        <a:solidFill>
          <a:schemeClr val="bg1">
            <a:lumMod val="65000"/>
          </a:schemeClr>
        </a:solidFill>
        <a:ln w="28575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solidFill>
                <a:schemeClr val="tx1"/>
              </a:solidFill>
            </a:rPr>
            <a:t>খাতায়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লেখে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3536355" y="4125360"/>
        <a:ext cx="1055289" cy="1055289"/>
      </dsp:txXfrm>
    </dsp:sp>
    <dsp:sp modelId="{CD1DF0F6-9987-4498-A7A0-DAD9A4D8BE4D}">
      <dsp:nvSpPr>
        <dsp:cNvPr id="0" name=""/>
        <dsp:cNvSpPr/>
      </dsp:nvSpPr>
      <dsp:spPr>
        <a:xfrm rot="10800000">
          <a:off x="2866530" y="2692808"/>
          <a:ext cx="451266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451266" y="165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080882" y="2698051"/>
        <a:ext cx="22563" cy="22563"/>
      </dsp:txXfrm>
    </dsp:sp>
    <dsp:sp modelId="{2075775E-0393-4701-A313-00BE3AE8DD9F}">
      <dsp:nvSpPr>
        <dsp:cNvPr id="0" name=""/>
        <dsp:cNvSpPr/>
      </dsp:nvSpPr>
      <dsp:spPr>
        <a:xfrm>
          <a:off x="1374125" y="1963130"/>
          <a:ext cx="1492405" cy="1492405"/>
        </a:xfrm>
        <a:prstGeom prst="ellipse">
          <a:avLst/>
        </a:prstGeom>
        <a:solidFill>
          <a:schemeClr val="bg1">
            <a:lumMod val="65000"/>
          </a:schemeClr>
        </a:solidFill>
        <a:ln w="28575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solidFill>
                <a:schemeClr val="tx1"/>
              </a:solidFill>
            </a:rPr>
            <a:t>মোবাইল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ফোনের</a:t>
          </a:r>
          <a:r>
            <a:rPr lang="en-US" sz="1600" b="1" kern="1200" dirty="0" smtClean="0">
              <a:solidFill>
                <a:schemeClr val="tx1"/>
              </a:solidFill>
            </a:rPr>
            <a:t> </a:t>
          </a:r>
          <a:r>
            <a:rPr lang="en-US" sz="1600" b="1" kern="1200" dirty="0" err="1" smtClean="0">
              <a:solidFill>
                <a:schemeClr val="tx1"/>
              </a:solidFill>
            </a:rPr>
            <a:t>মাধ্যমে</a:t>
          </a:r>
          <a:endParaRPr lang="en-US" sz="1600" b="1" kern="1200" dirty="0">
            <a:solidFill>
              <a:schemeClr val="tx1"/>
            </a:solidFill>
          </a:endParaRPr>
        </a:p>
      </dsp:txBody>
      <dsp:txXfrm>
        <a:off x="1592683" y="2181688"/>
        <a:ext cx="1055289" cy="10552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24A25A-12F7-4F76-8D1A-4CF4BBA6C4F4}">
      <dsp:nvSpPr>
        <dsp:cNvPr id="0" name=""/>
        <dsp:cNvSpPr/>
      </dsp:nvSpPr>
      <dsp:spPr>
        <a:xfrm>
          <a:off x="3351609" y="1996942"/>
          <a:ext cx="1424781" cy="1424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নতুন</a:t>
          </a:r>
          <a:r>
            <a:rPr lang="en-US" sz="2400" b="1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শিখলাম</a:t>
          </a:r>
          <a:r>
            <a:rPr lang="en-US" sz="2400" b="1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560263" y="2205596"/>
        <a:ext cx="1007473" cy="1007473"/>
      </dsp:txXfrm>
    </dsp:sp>
    <dsp:sp modelId="{8920D11E-4C99-48E3-B95E-CF4886998647}">
      <dsp:nvSpPr>
        <dsp:cNvPr id="0" name=""/>
        <dsp:cNvSpPr/>
      </dsp:nvSpPr>
      <dsp:spPr>
        <a:xfrm rot="16200000">
          <a:off x="3913169" y="1478682"/>
          <a:ext cx="301660" cy="4844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3958418" y="1620816"/>
        <a:ext cx="211162" cy="290655"/>
      </dsp:txXfrm>
    </dsp:sp>
    <dsp:sp modelId="{81D2D30E-6CEF-4B56-9C0F-66C7ADB40DAE}">
      <dsp:nvSpPr>
        <dsp:cNvPr id="0" name=""/>
        <dsp:cNvSpPr/>
      </dsp:nvSpPr>
      <dsp:spPr>
        <a:xfrm>
          <a:off x="3351609" y="2990"/>
          <a:ext cx="1424781" cy="1424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এস</a:t>
          </a:r>
          <a:r>
            <a:rPr lang="en-US" sz="2800" b="1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এম</a:t>
          </a:r>
          <a:r>
            <a:rPr lang="en-US" sz="2800" b="1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এস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560263" y="211644"/>
        <a:ext cx="1007473" cy="1007473"/>
      </dsp:txXfrm>
    </dsp:sp>
    <dsp:sp modelId="{EC2034E7-F086-4877-81D0-26D3D81098D8}">
      <dsp:nvSpPr>
        <dsp:cNvPr id="0" name=""/>
        <dsp:cNvSpPr/>
      </dsp:nvSpPr>
      <dsp:spPr>
        <a:xfrm rot="19800000">
          <a:off x="4769182" y="1972901"/>
          <a:ext cx="301660" cy="4844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4775244" y="2092411"/>
        <a:ext cx="211162" cy="290655"/>
      </dsp:txXfrm>
    </dsp:sp>
    <dsp:sp modelId="{1F56D32C-47E8-4710-BEAC-2BAB2CE35BB2}">
      <dsp:nvSpPr>
        <dsp:cNvPr id="0" name=""/>
        <dsp:cNvSpPr/>
      </dsp:nvSpPr>
      <dsp:spPr>
        <a:xfrm>
          <a:off x="5078422" y="999966"/>
          <a:ext cx="1424781" cy="1424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বেতার</a:t>
          </a:r>
          <a:r>
            <a:rPr lang="en-US" sz="3200" b="1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/</a:t>
          </a:r>
          <a:r>
            <a:rPr lang="en-US" sz="3200" b="1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রেডিও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287076" y="1208620"/>
        <a:ext cx="1007473" cy="1007473"/>
      </dsp:txXfrm>
    </dsp:sp>
    <dsp:sp modelId="{54720112-D74B-43C6-AA92-E479A9701AB5}">
      <dsp:nvSpPr>
        <dsp:cNvPr id="0" name=""/>
        <dsp:cNvSpPr/>
      </dsp:nvSpPr>
      <dsp:spPr>
        <a:xfrm rot="1743480">
          <a:off x="4776171" y="2945687"/>
          <a:ext cx="298257" cy="4844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4781802" y="3020843"/>
        <a:ext cx="208780" cy="290655"/>
      </dsp:txXfrm>
    </dsp:sp>
    <dsp:sp modelId="{54A2B168-882E-4625-A67B-A0DD7609F41B}">
      <dsp:nvSpPr>
        <dsp:cNvPr id="0" name=""/>
        <dsp:cNvSpPr/>
      </dsp:nvSpPr>
      <dsp:spPr>
        <a:xfrm>
          <a:off x="5088967" y="2962276"/>
          <a:ext cx="1424781" cy="1424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মোবাইল</a:t>
          </a:r>
          <a:r>
            <a:rPr lang="en-US" sz="2400" b="1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ফোন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297621" y="3170930"/>
        <a:ext cx="1007473" cy="1007473"/>
      </dsp:txXfrm>
    </dsp:sp>
    <dsp:sp modelId="{BC263CB4-969D-4255-83C6-AF22147D602D}">
      <dsp:nvSpPr>
        <dsp:cNvPr id="0" name=""/>
        <dsp:cNvSpPr/>
      </dsp:nvSpPr>
      <dsp:spPr>
        <a:xfrm rot="5400000">
          <a:off x="3913169" y="3455559"/>
          <a:ext cx="301660" cy="4844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3958418" y="3507195"/>
        <a:ext cx="211162" cy="290655"/>
      </dsp:txXfrm>
    </dsp:sp>
    <dsp:sp modelId="{D3C9383E-6EB7-43CF-BE52-5D79E4465240}">
      <dsp:nvSpPr>
        <dsp:cNvPr id="0" name=""/>
        <dsp:cNvSpPr/>
      </dsp:nvSpPr>
      <dsp:spPr>
        <a:xfrm>
          <a:off x="3351609" y="3990894"/>
          <a:ext cx="1424781" cy="1424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টেলিভিশন</a:t>
          </a:r>
          <a:endParaRPr lang="en-US" sz="20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560263" y="4199548"/>
        <a:ext cx="1007473" cy="1007473"/>
      </dsp:txXfrm>
    </dsp:sp>
    <dsp:sp modelId="{E74D7CE9-7929-4291-BC20-FC4B7954F5D4}">
      <dsp:nvSpPr>
        <dsp:cNvPr id="0" name=""/>
        <dsp:cNvSpPr/>
      </dsp:nvSpPr>
      <dsp:spPr>
        <a:xfrm rot="9000000">
          <a:off x="3057156" y="2961339"/>
          <a:ext cx="301660" cy="4844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 rot="10800000">
        <a:off x="3141592" y="3035600"/>
        <a:ext cx="211162" cy="290655"/>
      </dsp:txXfrm>
    </dsp:sp>
    <dsp:sp modelId="{9D191538-4ACC-44F2-BDFB-7546EB350A55}">
      <dsp:nvSpPr>
        <dsp:cNvPr id="0" name=""/>
        <dsp:cNvSpPr/>
      </dsp:nvSpPr>
      <dsp:spPr>
        <a:xfrm>
          <a:off x="1624796" y="2993918"/>
          <a:ext cx="1424781" cy="1424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মাল্টিমিডিয়া</a:t>
          </a:r>
          <a:r>
            <a:rPr lang="en-US" sz="1800" b="1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/</a:t>
          </a:r>
          <a:r>
            <a:rPr lang="en-US" sz="1800" b="1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প্রজেক্টর</a:t>
          </a:r>
          <a:endParaRPr lang="en-US" sz="1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833450" y="3202572"/>
        <a:ext cx="1007473" cy="1007473"/>
      </dsp:txXfrm>
    </dsp:sp>
    <dsp:sp modelId="{F368D764-7150-40A4-900D-7D6B35089E2C}">
      <dsp:nvSpPr>
        <dsp:cNvPr id="0" name=""/>
        <dsp:cNvSpPr/>
      </dsp:nvSpPr>
      <dsp:spPr>
        <a:xfrm rot="12600000">
          <a:off x="3057156" y="1972901"/>
          <a:ext cx="301660" cy="4844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 rot="10800000">
        <a:off x="3141592" y="2092411"/>
        <a:ext cx="211162" cy="290655"/>
      </dsp:txXfrm>
    </dsp:sp>
    <dsp:sp modelId="{5A0E3649-7FEE-451C-9238-C711C0DAB44D}">
      <dsp:nvSpPr>
        <dsp:cNvPr id="0" name=""/>
        <dsp:cNvSpPr/>
      </dsp:nvSpPr>
      <dsp:spPr>
        <a:xfrm>
          <a:off x="1624796" y="999966"/>
          <a:ext cx="1424781" cy="14247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err="1" smtClean="0"/>
            <a:t>ইন্টারনেট</a:t>
          </a:r>
          <a:endParaRPr lang="en-US" sz="1800" b="1" kern="1200" dirty="0"/>
        </a:p>
      </dsp:txBody>
      <dsp:txXfrm>
        <a:off x="1833450" y="1208620"/>
        <a:ext cx="1007473" cy="10074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DFF0-2BFD-462A-99A2-12C841A18F57}" type="datetimeFigureOut">
              <a:rPr lang="en-US" smtClean="0"/>
              <a:t>5/30/19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2BE-6E56-4C25-B053-635BBFE3C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374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DFF0-2BFD-462A-99A2-12C841A18F57}" type="datetimeFigureOut">
              <a:rPr lang="en-US" smtClean="0"/>
              <a:t>5/30/19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2BE-6E56-4C25-B053-635BBFE3C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935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DFF0-2BFD-462A-99A2-12C841A18F57}" type="datetimeFigureOut">
              <a:rPr lang="en-US" smtClean="0"/>
              <a:t>5/30/19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2BE-6E56-4C25-B053-635BBFE3C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566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DFF0-2BFD-462A-99A2-12C841A18F57}" type="datetimeFigureOut">
              <a:rPr lang="en-US" smtClean="0"/>
              <a:t>5/30/19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2BE-6E56-4C25-B053-635BBFE3C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60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DFF0-2BFD-462A-99A2-12C841A18F57}" type="datetimeFigureOut">
              <a:rPr lang="en-US" smtClean="0"/>
              <a:t>5/30/19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2BE-6E56-4C25-B053-635BBFE3C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035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DFF0-2BFD-462A-99A2-12C841A18F57}" type="datetimeFigureOut">
              <a:rPr lang="en-US" smtClean="0"/>
              <a:t>5/30/19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2BE-6E56-4C25-B053-635BBFE3C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61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DFF0-2BFD-462A-99A2-12C841A18F57}" type="datetimeFigureOut">
              <a:rPr lang="en-US" smtClean="0"/>
              <a:t>5/30/19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2BE-6E56-4C25-B053-635BBFE3C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681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DFF0-2BFD-462A-99A2-12C841A18F57}" type="datetimeFigureOut">
              <a:rPr lang="en-US" smtClean="0"/>
              <a:t>5/30/19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2BE-6E56-4C25-B053-635BBFE3C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518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DFF0-2BFD-462A-99A2-12C841A18F57}" type="datetimeFigureOut">
              <a:rPr lang="en-US" smtClean="0"/>
              <a:t>5/30/19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2BE-6E56-4C25-B053-635BBFE3C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682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DFF0-2BFD-462A-99A2-12C841A18F57}" type="datetimeFigureOut">
              <a:rPr lang="en-US" smtClean="0"/>
              <a:t>5/30/19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2BE-6E56-4C25-B053-635BBFE3C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7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DFF0-2BFD-462A-99A2-12C841A18F57}" type="datetimeFigureOut">
              <a:rPr lang="en-US" smtClean="0"/>
              <a:t>5/30/19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2BE-6E56-4C25-B053-635BBFE3C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665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DDFF0-2BFD-462A-99A2-12C841A18F57}" type="datetimeFigureOut">
              <a:rPr lang="en-US" smtClean="0"/>
              <a:t>5/30/19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5D2BE-6E56-4C25-B053-635BBFE3C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841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609975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 marL="0" indent="0">
              <a:buNone/>
            </a:pP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মোঃ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রফিকুল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ইসলাম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সহকারি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(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সি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টি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</a:p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আলহাজ্ব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এম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এ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মান্নান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মহিলা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দাখিল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মাদ্রাসা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কটিয়াদি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কিশোরগঞ্জ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মোবাইল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- ০১৭২০১০৮৭৯৯</a:t>
            </a:r>
          </a:p>
          <a:p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E-mail- rafiq.pakundia@gmail.com</a:t>
            </a:r>
            <a:endParaRPr lang="en-US" sz="2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609975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বিষয়ঃ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তথ্য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যোগাযোগ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প্রযুক্তি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অধ্যায়ঃ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প্রথম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শ্রেণিঃ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ষষ্ঠ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সময়ঃ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৫০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তারিখঃ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২৩/০৫/২০১৯</a:t>
            </a:r>
          </a:p>
          <a:p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1280" y="0"/>
            <a:ext cx="2060618" cy="23672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811107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94000" y="132080"/>
            <a:ext cx="7162800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তথ্য ও যোগাযোগ প্রযুক্তি উৎপত্তির পর্যায়গুলো কী কী?  </a:t>
            </a:r>
            <a:endParaRPr lang="en-US" sz="3200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99145174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86713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3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192" y="1224914"/>
            <a:ext cx="7319328" cy="548243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556192" y="199984"/>
            <a:ext cx="7152640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তথ্য</a:t>
            </a:r>
            <a:r>
              <a:rPr lang="en-US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বিনিময়ের</a:t>
            </a:r>
            <a:r>
              <a:rPr lang="en-US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বিভিন্ন</a:t>
            </a:r>
            <a:r>
              <a:rPr lang="en-US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মাধ্যম</a:t>
            </a:r>
            <a:endParaRPr lang="en-US" sz="5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07323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12160" y="335280"/>
            <a:ext cx="5527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আজ</a:t>
            </a:r>
            <a:r>
              <a:rPr lang="en-US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জানলাম</a:t>
            </a:r>
            <a:r>
              <a:rPr lang="en-US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390795057"/>
              </p:ext>
            </p:extLst>
          </p:nvPr>
        </p:nvGraphicFramePr>
        <p:xfrm>
          <a:off x="2326640" y="134958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848007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3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66240" y="203200"/>
            <a:ext cx="9408160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66240" y="1066800"/>
            <a:ext cx="9408160" cy="430887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bn-BD" sz="3200" b="1" dirty="0">
                <a:ea typeface="Calibri"/>
                <a:cs typeface="NikoshBAN"/>
              </a:rPr>
              <a:t>১. কোন প্রযুক্তি মানুষের জীবনে </a:t>
            </a:r>
            <a:r>
              <a:rPr lang="bn-IN" sz="3200" b="1" dirty="0">
                <a:ea typeface="Calibri"/>
                <a:cs typeface="NikoshBAN"/>
              </a:rPr>
              <a:t>গুরুত্বপূর্ণ</a:t>
            </a:r>
            <a:r>
              <a:rPr lang="bn-BD" sz="3200" b="1" dirty="0">
                <a:ea typeface="Calibri"/>
                <a:cs typeface="NikoshBAN"/>
              </a:rPr>
              <a:t> প্রভাব </a:t>
            </a:r>
            <a:r>
              <a:rPr lang="bn-BD" sz="3200" b="1" dirty="0" smtClean="0">
                <a:ea typeface="Calibri"/>
                <a:cs typeface="NikoshBAN"/>
              </a:rPr>
              <a:t>ফেলেছে?</a:t>
            </a:r>
            <a:endParaRPr lang="en-US" sz="3200" b="1" dirty="0" smtClean="0">
              <a:ea typeface="Calibri"/>
              <a:cs typeface="NikoshBAN"/>
            </a:endParaRPr>
          </a:p>
          <a:p>
            <a:r>
              <a:rPr lang="en-US" sz="3200" b="1" dirty="0" smtClean="0">
                <a:solidFill>
                  <a:prstClr val="black"/>
                </a:solidFill>
                <a:ea typeface="Calibri"/>
                <a:cs typeface="NikoshBAN"/>
              </a:rPr>
              <a:t>    </a:t>
            </a:r>
            <a:r>
              <a:rPr lang="en-US" sz="3200" b="1" dirty="0" err="1" smtClean="0">
                <a:solidFill>
                  <a:prstClr val="black"/>
                </a:solidFill>
                <a:ea typeface="Calibri"/>
                <a:cs typeface="NikoshBAN"/>
              </a:rPr>
              <a:t>উত্তরঃ</a:t>
            </a:r>
            <a:r>
              <a:rPr lang="en-US" sz="3200" b="1" dirty="0" smtClean="0">
                <a:solidFill>
                  <a:prstClr val="black"/>
                </a:solidFill>
                <a:ea typeface="Calibri"/>
                <a:cs typeface="NikoshBAN"/>
              </a:rPr>
              <a:t>   </a:t>
            </a:r>
            <a:r>
              <a:rPr lang="bn-BD" sz="3200" b="1" dirty="0" smtClean="0">
                <a:solidFill>
                  <a:prstClr val="black"/>
                </a:solidFill>
                <a:ea typeface="Calibri"/>
                <a:cs typeface="NikoshBAN"/>
              </a:rPr>
              <a:t>তথ্য ও যোগাযোগ প্রযুক্তি</a:t>
            </a:r>
            <a:endParaRPr lang="en-US" sz="3200" b="1" dirty="0" smtClean="0">
              <a:solidFill>
                <a:prstClr val="black"/>
              </a:solidFill>
              <a:ea typeface="Calibri"/>
              <a:cs typeface="NikoshBAN"/>
            </a:endParaRPr>
          </a:p>
          <a:p>
            <a:r>
              <a:rPr lang="bn-BD" sz="3200" b="1" dirty="0" smtClean="0">
                <a:ea typeface="Calibri"/>
                <a:cs typeface="NikoshBAN"/>
              </a:rPr>
              <a:t>২</a:t>
            </a:r>
            <a:r>
              <a:rPr lang="bn-BD" sz="3200" b="1" dirty="0">
                <a:ea typeface="Calibri"/>
                <a:cs typeface="NikoshBAN"/>
              </a:rPr>
              <a:t>. নিচের কোনটি প্রযুক্তি? </a:t>
            </a:r>
            <a:endParaRPr lang="en-US" sz="3200" b="1" dirty="0">
              <a:ea typeface="Calibri"/>
              <a:cs typeface="Vrinda"/>
            </a:endParaRPr>
          </a:p>
          <a:p>
            <a:r>
              <a:rPr lang="en-US" sz="3200" b="1" dirty="0" smtClean="0">
                <a:solidFill>
                  <a:prstClr val="black"/>
                </a:solidFill>
                <a:ea typeface="Calibri"/>
                <a:cs typeface="NikoshBAN"/>
              </a:rPr>
              <a:t>    </a:t>
            </a:r>
            <a:r>
              <a:rPr lang="en-US" sz="3200" b="1" dirty="0" err="1">
                <a:solidFill>
                  <a:prstClr val="black"/>
                </a:solidFill>
                <a:ea typeface="Calibri"/>
                <a:cs typeface="NikoshBAN"/>
              </a:rPr>
              <a:t>উত্তরঃ</a:t>
            </a:r>
            <a:r>
              <a:rPr lang="en-US" sz="3200" b="1" dirty="0" smtClean="0">
                <a:solidFill>
                  <a:prstClr val="black"/>
                </a:solidFill>
                <a:ea typeface="Calibri"/>
                <a:cs typeface="NikoshBAN"/>
              </a:rPr>
              <a:t>  </a:t>
            </a:r>
            <a:r>
              <a:rPr lang="bn-BD" sz="3200" b="1" dirty="0" smtClean="0">
                <a:solidFill>
                  <a:prstClr val="black"/>
                </a:solidFill>
                <a:ea typeface="Calibri"/>
                <a:cs typeface="NikoshBAN"/>
              </a:rPr>
              <a:t>উপাত্ত</a:t>
            </a:r>
            <a:r>
              <a:rPr lang="en-US" sz="3200" b="1" dirty="0" smtClean="0">
                <a:solidFill>
                  <a:prstClr val="black"/>
                </a:solidFill>
                <a:ea typeface="Calibri"/>
                <a:cs typeface="NikoshBAN"/>
              </a:rPr>
              <a:t>/ </a:t>
            </a:r>
            <a:r>
              <a:rPr lang="bn-BD" sz="3200" b="1" dirty="0" smtClean="0">
                <a:solidFill>
                  <a:prstClr val="black"/>
                </a:solidFill>
                <a:ea typeface="Calibri"/>
                <a:cs typeface="NikoshBAN"/>
              </a:rPr>
              <a:t>যোগাযোগ</a:t>
            </a:r>
            <a:r>
              <a:rPr lang="en-US" sz="3200" b="1" dirty="0" smtClean="0">
                <a:solidFill>
                  <a:prstClr val="black"/>
                </a:solidFill>
                <a:ea typeface="Calibri"/>
                <a:cs typeface="NikoshBAN"/>
              </a:rPr>
              <a:t>/</a:t>
            </a:r>
            <a:r>
              <a:rPr lang="bn-BD" sz="3200" b="1" dirty="0" smtClean="0">
                <a:solidFill>
                  <a:prstClr val="black"/>
                </a:solidFill>
                <a:ea typeface="Calibri"/>
                <a:cs typeface="NikoshBAN"/>
              </a:rPr>
              <a:t>তথ্য</a:t>
            </a:r>
            <a:r>
              <a:rPr lang="en-US" sz="3200" b="1" dirty="0" smtClean="0">
                <a:solidFill>
                  <a:prstClr val="black"/>
                </a:solidFill>
                <a:ea typeface="Calibri"/>
                <a:cs typeface="NikoshBAN"/>
              </a:rPr>
              <a:t>/</a:t>
            </a:r>
            <a:r>
              <a:rPr lang="bn-BD" sz="3200" b="1" dirty="0" smtClean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রেডিও</a:t>
            </a:r>
            <a:endParaRPr lang="en-US" sz="3200" b="1" dirty="0" smtClean="0">
              <a:solidFill>
                <a:prstClr val="black"/>
              </a:solidFill>
              <a:ea typeface="Calibri"/>
              <a:cs typeface="NikoshBAN"/>
            </a:endParaRPr>
          </a:p>
          <a:p>
            <a:pPr lvl="0"/>
            <a:r>
              <a:rPr lang="bn-BD" sz="3200" b="1" dirty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৩. জেলেরা সাগরে থাকাকালীন ঝড় বৃষ্টির খবর </a:t>
            </a:r>
            <a:r>
              <a:rPr lang="en-US" sz="3200" b="1" dirty="0" smtClean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 </a:t>
            </a:r>
            <a:r>
              <a:rPr lang="bn-BD" sz="3200" b="1" dirty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পায় কোনটির মাধ্যমে? </a:t>
            </a:r>
            <a:endParaRPr lang="en-US" sz="3200" b="1" dirty="0">
              <a:solidFill>
                <a:prstClr val="black"/>
              </a:solidFill>
              <a:latin typeface="NikoshBAN" pitchFamily="2" charset="0"/>
              <a:ea typeface="Calibri"/>
              <a:cs typeface="NikoshBAN" pitchFamily="2" charset="0"/>
            </a:endParaRPr>
          </a:p>
          <a:p>
            <a:r>
              <a:rPr lang="en-US" sz="3200" b="1" dirty="0" smtClean="0">
                <a:solidFill>
                  <a:prstClr val="black"/>
                </a:solidFill>
                <a:ea typeface="Calibri"/>
                <a:cs typeface="NikoshBAN"/>
              </a:rPr>
              <a:t>     </a:t>
            </a:r>
            <a:r>
              <a:rPr lang="en-US" sz="3200" b="1" dirty="0" err="1" smtClean="0">
                <a:solidFill>
                  <a:prstClr val="black"/>
                </a:solidFill>
                <a:ea typeface="Calibri"/>
                <a:cs typeface="NikoshBAN"/>
              </a:rPr>
              <a:t>উত্তরঃ</a:t>
            </a:r>
            <a:r>
              <a:rPr lang="en-US" sz="3200" b="1" dirty="0" smtClean="0">
                <a:solidFill>
                  <a:prstClr val="black"/>
                </a:solidFill>
                <a:ea typeface="Calibri"/>
                <a:cs typeface="NikoshBAN"/>
              </a:rPr>
              <a:t>  </a:t>
            </a:r>
            <a:r>
              <a:rPr lang="bn-BD" sz="3200" b="1" dirty="0" smtClean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রেডিও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  <a:p>
            <a:pPr lvl="0"/>
            <a:r>
              <a:rPr lang="bn-BD" sz="3200" b="1" dirty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৪. পরীক্ষার ফলাফল জানতে কিসের মাধ্যমে </a:t>
            </a:r>
            <a:r>
              <a:rPr lang="en-US" sz="3200" b="1" dirty="0" smtClean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SMS </a:t>
            </a:r>
            <a:r>
              <a:rPr lang="bn-BD" sz="3200" b="1" dirty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করা যায়? </a:t>
            </a:r>
            <a:endParaRPr lang="en-US" sz="3200" b="1" dirty="0">
              <a:solidFill>
                <a:prstClr val="black"/>
              </a:solidFill>
              <a:latin typeface="NikoshBAN" pitchFamily="2" charset="0"/>
              <a:ea typeface="Calibri"/>
              <a:cs typeface="NikoshBAN" pitchFamily="2" charset="0"/>
            </a:endParaRPr>
          </a:p>
          <a:p>
            <a:r>
              <a:rPr lang="en-US" sz="3200" b="1" dirty="0" smtClean="0">
                <a:solidFill>
                  <a:prstClr val="black"/>
                </a:solidFill>
                <a:ea typeface="Calibri"/>
                <a:cs typeface="NikoshBAN"/>
              </a:rPr>
              <a:t>     </a:t>
            </a:r>
            <a:r>
              <a:rPr lang="en-US" sz="3200" b="1" dirty="0" err="1" smtClean="0">
                <a:solidFill>
                  <a:prstClr val="black"/>
                </a:solidFill>
                <a:ea typeface="Calibri"/>
                <a:cs typeface="NikoshBAN"/>
              </a:rPr>
              <a:t>উত্তরঃ</a:t>
            </a:r>
            <a:r>
              <a:rPr lang="en-US" sz="3200" b="1" dirty="0" smtClean="0">
                <a:solidFill>
                  <a:prstClr val="black"/>
                </a:solidFill>
                <a:ea typeface="Calibri"/>
                <a:cs typeface="NikoshBAN"/>
              </a:rPr>
              <a:t> </a:t>
            </a:r>
            <a:r>
              <a:rPr lang="bn-BD" sz="3200" b="1" dirty="0" smtClean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মোবাইল</a:t>
            </a:r>
            <a:r>
              <a:rPr lang="bn-BD" sz="3200" b="1" dirty="0" smtClean="0">
                <a:ea typeface="Calibri"/>
                <a:cs typeface="NikoshBAN"/>
              </a:rPr>
              <a:t> </a:t>
            </a:r>
            <a:endParaRPr lang="en-US" sz="3200" b="1" dirty="0">
              <a:ea typeface="Calibri"/>
              <a:cs typeface="Vrinda"/>
            </a:endParaRPr>
          </a:p>
          <a:p>
            <a:r>
              <a:rPr lang="en-US" dirty="0" smtClean="0"/>
              <a:t>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2648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66640" y="406400"/>
            <a:ext cx="2164080" cy="707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বাড়ির</a:t>
            </a:r>
            <a:r>
              <a:rPr lang="en-US" sz="4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40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Horizontal Scroll 2"/>
          <p:cNvSpPr/>
          <p:nvPr/>
        </p:nvSpPr>
        <p:spPr>
          <a:xfrm>
            <a:off x="2133600" y="1452880"/>
            <a:ext cx="8270240" cy="4175760"/>
          </a:xfrm>
          <a:prstGeom prst="horizontalScroll">
            <a:avLst/>
          </a:prstGeom>
          <a:solidFill>
            <a:schemeClr val="bg2">
              <a:lumMod val="9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তথ্য</a:t>
            </a:r>
            <a:r>
              <a:rPr lang="en-US" sz="4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4400" b="1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যোগাযোগ</a:t>
            </a:r>
            <a:r>
              <a:rPr lang="en-US" sz="4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প্রযুক্তির</a:t>
            </a:r>
            <a:r>
              <a:rPr lang="en-US" sz="4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সুবিধা</a:t>
            </a:r>
            <a:r>
              <a:rPr lang="en-US" sz="4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4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অসুবিধা</a:t>
            </a:r>
            <a:r>
              <a:rPr lang="en-US" sz="4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১০ </a:t>
            </a:r>
            <a:r>
              <a:rPr lang="en-US" sz="4400" b="1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sz="4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১২ </a:t>
            </a:r>
            <a:r>
              <a:rPr lang="en-US" sz="4400" b="1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বাক্যে</a:t>
            </a:r>
            <a:r>
              <a:rPr lang="en-US" sz="4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লিখে</a:t>
            </a:r>
            <a:r>
              <a:rPr lang="en-US" sz="4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আনবে</a:t>
            </a:r>
            <a:r>
              <a:rPr lang="en-US" sz="44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444785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560" y="1584208"/>
            <a:ext cx="7255559" cy="4521951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2194560" y="233681"/>
            <a:ext cx="7255559" cy="119887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r>
              <a:rPr lang="en-US" sz="7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সকলকে</a:t>
            </a:r>
            <a:endParaRPr lang="en-US" sz="72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5808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n-US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নিচের</a:t>
            </a:r>
            <a:r>
              <a:rPr lang="en-US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ছবি</a:t>
            </a:r>
            <a:r>
              <a:rPr lang="en-US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গুলোর</a:t>
            </a:r>
            <a:r>
              <a:rPr lang="en-US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দিকে</a:t>
            </a:r>
            <a:r>
              <a:rPr lang="en-US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লক্ষ্য</a:t>
            </a:r>
            <a:r>
              <a:rPr lang="en-US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b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954" y="2346960"/>
            <a:ext cx="5333717" cy="2986882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5272" y="1821606"/>
            <a:ext cx="5073968" cy="3800578"/>
          </a:xfrm>
        </p:spPr>
      </p:pic>
      <p:sp>
        <p:nvSpPr>
          <p:cNvPr id="7" name="TextBox 6"/>
          <p:cNvSpPr txBox="1"/>
          <p:nvPr/>
        </p:nvSpPr>
        <p:spPr>
          <a:xfrm>
            <a:off x="935954" y="5963920"/>
            <a:ext cx="5027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/>
              <a:t>মোবাইল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ফোনে</a:t>
            </a:r>
            <a:r>
              <a:rPr lang="en-US" sz="2000" b="1" dirty="0" smtClean="0"/>
              <a:t>  </a:t>
            </a:r>
            <a:r>
              <a:rPr lang="en-US" sz="2000" b="1" dirty="0" err="1" smtClean="0"/>
              <a:t>যোগাযোগ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করছে</a:t>
            </a:r>
            <a:r>
              <a:rPr lang="en-US" sz="2000" b="1" dirty="0" smtClean="0"/>
              <a:t>?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625272" y="5963920"/>
            <a:ext cx="5027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/>
              <a:t>মোবাইল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ফোনে</a:t>
            </a:r>
            <a:r>
              <a:rPr lang="en-US" sz="2000" b="1" dirty="0" smtClean="0"/>
              <a:t>  </a:t>
            </a:r>
            <a:r>
              <a:rPr lang="en-US" sz="2000" b="1" dirty="0" err="1" smtClean="0"/>
              <a:t>এস</a:t>
            </a:r>
            <a:r>
              <a:rPr lang="en-US" sz="2000" b="1" dirty="0" smtClean="0"/>
              <a:t> ম </a:t>
            </a:r>
            <a:r>
              <a:rPr lang="en-US" sz="2000" b="1" dirty="0" err="1" smtClean="0"/>
              <a:t>এস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পাঠাচ্ছে</a:t>
            </a:r>
            <a:r>
              <a:rPr lang="en-US" sz="2000" b="1" dirty="0" smtClean="0"/>
              <a:t> ?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395105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4429126" y="425183"/>
            <a:ext cx="3149600" cy="17678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082800" y="2499360"/>
            <a:ext cx="8534400" cy="230832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শেষে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শিক্ষার্থীরা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……</a:t>
            </a:r>
          </a:p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১।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তথ্য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যোগাযোগ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প্রযুক্তি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কী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;</a:t>
            </a:r>
            <a:endParaRPr lang="en-US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২।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তথ্য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যোগাযোগ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প্রযুক্তি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যন্ত্র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চিহ্নিত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;</a:t>
            </a:r>
          </a:p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৩।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তথ্য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যোগাযোগ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প্রযুক্তি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ব্যবহার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বর্ণনা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31971" y="871022"/>
            <a:ext cx="234391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6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60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5091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7652" y="734377"/>
            <a:ext cx="3951148" cy="248517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3952" y="734377"/>
            <a:ext cx="3734551" cy="248517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663226" y="128013"/>
            <a:ext cx="5240971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নিচের</a:t>
            </a:r>
            <a:r>
              <a:rPr lang="en-US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ছবিগুলো</a:t>
            </a:r>
            <a:r>
              <a:rPr lang="en-US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মনযোগ</a:t>
            </a:r>
            <a:r>
              <a:rPr lang="en-US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সহকারে</a:t>
            </a:r>
            <a:r>
              <a:rPr lang="en-US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লক্ষ্য</a:t>
            </a:r>
            <a:r>
              <a:rPr lang="en-US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করি</a:t>
            </a:r>
            <a:endParaRPr lang="en-US" sz="2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19949" y="3379639"/>
            <a:ext cx="29194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রেডিও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মাধ্যমে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ঝড়ের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সংবাদ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86589" y="3379638"/>
            <a:ext cx="29194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ঝড়ের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কবলে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নৌকা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86589" y="6278880"/>
            <a:ext cx="29194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জেলেরা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সাগরে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মাছ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ধরছে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26013" y="6278879"/>
            <a:ext cx="2146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মানুষ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আশ্রায়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নিচ্ছে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3952" y="4001390"/>
            <a:ext cx="3853728" cy="228815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7652" y="4001390"/>
            <a:ext cx="3951149" cy="2194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1849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7027" y="3484879"/>
            <a:ext cx="4193544" cy="253963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161" y="3415546"/>
            <a:ext cx="4304393" cy="253963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863" y="390080"/>
            <a:ext cx="4116708" cy="25222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162" y="361434"/>
            <a:ext cx="4304393" cy="24104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867218" y="3064626"/>
            <a:ext cx="39433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টেলিভিশনের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মাধ্যমে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বিভিন্ন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গান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শোনা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দেখা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যায়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31201" y="2966320"/>
            <a:ext cx="39433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টেলিভিশনের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মাধ্যমে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কৃষি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দিবানিশি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অনুষ্ঠান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40623" y="6296730"/>
            <a:ext cx="25463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স্ট্রবেরি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চাষ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আর্থিক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লাভবান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112759" y="6296730"/>
            <a:ext cx="990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স্ট্রবেরি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চাষ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5985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6730" y="482917"/>
            <a:ext cx="6696710" cy="4173653"/>
          </a:xfrm>
          <a:prstGeom prst="rect">
            <a:avLst/>
          </a:prstGeom>
        </p:spPr>
      </p:pic>
      <p:sp>
        <p:nvSpPr>
          <p:cNvPr id="3" name="Up Ribbon 2"/>
          <p:cNvSpPr/>
          <p:nvPr/>
        </p:nvSpPr>
        <p:spPr>
          <a:xfrm>
            <a:off x="1696720" y="5415280"/>
            <a:ext cx="9001760" cy="701040"/>
          </a:xfrm>
          <a:prstGeom prst="ribbon2">
            <a:avLst/>
          </a:prstGeom>
          <a:solidFill>
            <a:schemeClr val="accent6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মোবাইলের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মাধ্যমে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কথা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বলা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যায়</a:t>
            </a:r>
            <a:endParaRPr lang="en-US" sz="2800" dirty="0">
              <a:solidFill>
                <a:schemeClr val="bg2">
                  <a:lumMod val="1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5163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eft-Right Arrow 1"/>
          <p:cNvSpPr/>
          <p:nvPr/>
        </p:nvSpPr>
        <p:spPr>
          <a:xfrm>
            <a:off x="4196080" y="487680"/>
            <a:ext cx="4480560" cy="1635760"/>
          </a:xfrm>
          <a:prstGeom prst="leftRightArrow">
            <a:avLst/>
          </a:prstGeom>
          <a:solidFill>
            <a:schemeClr val="bg1">
              <a:lumMod val="65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জোড়ায়</a:t>
            </a:r>
            <a:r>
              <a:rPr lang="en-US" sz="5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5400" b="1" dirty="0">
              <a:solidFill>
                <a:schemeClr val="tx1">
                  <a:lumMod val="85000"/>
                  <a:lumOff val="1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ound Diagonal Corner Rectangle 2"/>
          <p:cNvSpPr/>
          <p:nvPr/>
        </p:nvSpPr>
        <p:spPr>
          <a:xfrm>
            <a:off x="2103120" y="2783840"/>
            <a:ext cx="8666480" cy="1706880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ea typeface="Calibri"/>
                <a:cs typeface="NikoshBAN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BAN" panose="02000000000000000000" pitchFamily="2" charset="0"/>
                <a:ea typeface="Calibri"/>
                <a:cs typeface="NikoshBAN" panose="02000000000000000000" pitchFamily="2" charset="0"/>
              </a:rPr>
              <a:t>তোমরা</a:t>
            </a:r>
            <a:r>
              <a:rPr lang="en-US" sz="4400" b="1" dirty="0" smtClean="0">
                <a:solidFill>
                  <a:schemeClr val="tx1"/>
                </a:solidFill>
                <a:latin typeface="NikoshBAN" panose="02000000000000000000" pitchFamily="2" charset="0"/>
                <a:ea typeface="Calibri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BAN" panose="02000000000000000000" pitchFamily="2" charset="0"/>
                <a:ea typeface="Calibri"/>
                <a:cs typeface="NikoshBAN" panose="02000000000000000000" pitchFamily="2" charset="0"/>
              </a:rPr>
              <a:t>বাড়িতে</a:t>
            </a:r>
            <a:r>
              <a:rPr lang="en-US" sz="4400" b="1" dirty="0" smtClean="0">
                <a:solidFill>
                  <a:schemeClr val="tx1"/>
                </a:solidFill>
                <a:latin typeface="NikoshBAN" panose="02000000000000000000" pitchFamily="2" charset="0"/>
                <a:ea typeface="Calibri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BAN" panose="02000000000000000000" pitchFamily="2" charset="0"/>
                <a:ea typeface="Calibri"/>
                <a:cs typeface="NikoshBAN" panose="02000000000000000000" pitchFamily="2" charset="0"/>
              </a:rPr>
              <a:t>ব্যবহার</a:t>
            </a:r>
            <a:r>
              <a:rPr lang="en-US" sz="4400" b="1" dirty="0" smtClean="0">
                <a:solidFill>
                  <a:schemeClr val="tx1"/>
                </a:solidFill>
                <a:latin typeface="NikoshBAN" panose="02000000000000000000" pitchFamily="2" charset="0"/>
                <a:ea typeface="Calibri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BAN" panose="02000000000000000000" pitchFamily="2" charset="0"/>
                <a:ea typeface="Calibri"/>
                <a:cs typeface="NikoshBAN" panose="02000000000000000000" pitchFamily="2" charset="0"/>
              </a:rPr>
              <a:t>কর</a:t>
            </a:r>
            <a:r>
              <a:rPr lang="en-US" sz="4400" b="1" dirty="0" smtClean="0">
                <a:solidFill>
                  <a:schemeClr val="tx1"/>
                </a:solidFill>
                <a:latin typeface="NikoshBAN" panose="02000000000000000000" pitchFamily="2" charset="0"/>
                <a:ea typeface="Calibri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BAN" panose="02000000000000000000" pitchFamily="2" charset="0"/>
                <a:ea typeface="Calibri"/>
                <a:cs typeface="NikoshBAN" panose="02000000000000000000" pitchFamily="2" charset="0"/>
              </a:rPr>
              <a:t>এমন</a:t>
            </a:r>
            <a:r>
              <a:rPr lang="en-US" sz="4400" b="1" dirty="0" smtClean="0">
                <a:solidFill>
                  <a:schemeClr val="tx1"/>
                </a:solidFill>
                <a:latin typeface="NikoshBAN" panose="02000000000000000000" pitchFamily="2" charset="0"/>
                <a:ea typeface="Calibri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BAN" panose="02000000000000000000" pitchFamily="2" charset="0"/>
                <a:ea typeface="Calibri"/>
                <a:cs typeface="NikoshBAN" panose="02000000000000000000" pitchFamily="2" charset="0"/>
              </a:rPr>
              <a:t>কয়েকটি</a:t>
            </a:r>
            <a:r>
              <a:rPr lang="en-US" sz="4400" b="1" dirty="0" smtClean="0">
                <a:solidFill>
                  <a:schemeClr val="tx1"/>
                </a:solidFill>
                <a:latin typeface="NikoshBAN" panose="02000000000000000000" pitchFamily="2" charset="0"/>
                <a:ea typeface="Calibri"/>
                <a:cs typeface="NikoshBAN" panose="02000000000000000000" pitchFamily="2" charset="0"/>
              </a:rPr>
              <a:t> </a:t>
            </a:r>
            <a:r>
              <a:rPr lang="bn-BD" sz="4400" b="1" dirty="0" smtClean="0">
                <a:solidFill>
                  <a:schemeClr val="tx1"/>
                </a:solidFill>
                <a:latin typeface="NikoshBAN" panose="02000000000000000000" pitchFamily="2" charset="0"/>
                <a:ea typeface="Calibri"/>
                <a:cs typeface="NikoshBAN" panose="02000000000000000000" pitchFamily="2" charset="0"/>
              </a:rPr>
              <a:t>তথ্য </a:t>
            </a:r>
            <a:r>
              <a:rPr lang="bn-BD" sz="4400" b="1" dirty="0">
                <a:solidFill>
                  <a:schemeClr val="tx1"/>
                </a:solidFill>
                <a:latin typeface="NikoshBAN" panose="02000000000000000000" pitchFamily="2" charset="0"/>
                <a:ea typeface="Calibri"/>
                <a:cs typeface="NikoshBAN" panose="02000000000000000000" pitchFamily="2" charset="0"/>
              </a:rPr>
              <a:t>ও যোগাযোগ প্রযুক্তির নাম </a:t>
            </a:r>
            <a:r>
              <a:rPr lang="bn-BD" sz="4400" b="1" dirty="0" smtClean="0">
                <a:solidFill>
                  <a:schemeClr val="tx1"/>
                </a:solidFill>
                <a:latin typeface="NikoshBAN" panose="02000000000000000000" pitchFamily="2" charset="0"/>
                <a:ea typeface="Calibri"/>
                <a:cs typeface="NikoshBAN" panose="02000000000000000000" pitchFamily="2" charset="0"/>
              </a:rPr>
              <a:t>লেখ</a:t>
            </a:r>
            <a:r>
              <a:rPr lang="en-US" sz="4400" b="1" dirty="0">
                <a:solidFill>
                  <a:schemeClr val="tx1"/>
                </a:solidFill>
                <a:latin typeface="NikoshBAN" panose="02000000000000000000" pitchFamily="2" charset="0"/>
                <a:ea typeface="Calibri"/>
                <a:cs typeface="NikoshBAN" panose="02000000000000000000" pitchFamily="2" charset="0"/>
              </a:rPr>
              <a:t>?</a:t>
            </a:r>
            <a:endParaRPr lang="en-US" sz="44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4317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5410" y="1752282"/>
            <a:ext cx="4476750" cy="316515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1637" y="1744344"/>
            <a:ext cx="4153208" cy="317309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83361" y="5699760"/>
            <a:ext cx="3708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ইন্টারনেট</a:t>
            </a:r>
            <a:r>
              <a:rPr lang="en-US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ব্যবহার</a:t>
            </a:r>
            <a:r>
              <a:rPr lang="en-US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এফ</a:t>
            </a:r>
            <a:r>
              <a:rPr lang="en-US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এম</a:t>
            </a:r>
            <a:r>
              <a:rPr lang="en-US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রেডিও</a:t>
            </a:r>
            <a:r>
              <a:rPr lang="en-US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শোনা</a:t>
            </a:r>
            <a:r>
              <a:rPr lang="en-US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যায়</a:t>
            </a:r>
            <a:r>
              <a:rPr lang="en-US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20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80480" y="5699760"/>
            <a:ext cx="4551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ইন্টারনেট</a:t>
            </a:r>
            <a:r>
              <a:rPr lang="en-US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তথ্য</a:t>
            </a:r>
            <a:r>
              <a:rPr lang="en-US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নিয়ে</a:t>
            </a:r>
            <a:r>
              <a:rPr lang="en-US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মুক্তিযোদ্দা</a:t>
            </a:r>
            <a:r>
              <a:rPr lang="en-US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রচনা</a:t>
            </a:r>
            <a:r>
              <a:rPr lang="en-US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লেখা</a:t>
            </a:r>
            <a:r>
              <a:rPr lang="en-US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যায়</a:t>
            </a:r>
            <a:r>
              <a:rPr lang="en-US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20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10560" y="337521"/>
            <a:ext cx="5445760" cy="1015663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ইন্টারনেট</a:t>
            </a:r>
            <a:r>
              <a:rPr lang="en-US" sz="6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6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ব্যবহার</a:t>
            </a:r>
            <a:r>
              <a:rPr lang="en-US" sz="6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60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596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112" y="1468754"/>
            <a:ext cx="4237941" cy="317436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590" y="1468754"/>
            <a:ext cx="4337344" cy="317436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29360" y="5344160"/>
            <a:ext cx="406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বিশ্বকাপ</a:t>
            </a:r>
            <a:r>
              <a:rPr lang="en-US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ক্রিকেট</a:t>
            </a:r>
            <a:r>
              <a:rPr lang="en-US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খেলা</a:t>
            </a:r>
            <a:r>
              <a:rPr lang="en-US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দেখা</a:t>
            </a:r>
            <a:r>
              <a:rPr lang="en-US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যায়</a:t>
            </a:r>
            <a:r>
              <a:rPr lang="en-US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2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78133" y="5390326"/>
            <a:ext cx="57229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>
                <a:latin typeface="NikoshBAN" pitchFamily="2" charset="0"/>
                <a:cs typeface="NikoshBAN" pitchFamily="2" charset="0"/>
              </a:rPr>
              <a:t>খেলার মাঠে যাওয়া সম্ভব না হলে ইচ্ছে করলে মাল্টিমিডিয়া প্রজেক্টরে বড় পর্দায় খেলা দেখা যায়</a:t>
            </a:r>
            <a:r>
              <a:rPr lang="bn-IN" sz="2800" b="1" dirty="0">
                <a:latin typeface="NikoshBAN" pitchFamily="2" charset="0"/>
                <a:cs typeface="NikoshBAN" pitchFamily="2" charset="0"/>
              </a:rPr>
              <a:t>। </a:t>
            </a:r>
            <a:r>
              <a:rPr lang="bn-BD" sz="2800" b="1" dirty="0">
                <a:latin typeface="NikoshBAN" pitchFamily="2" charset="0"/>
                <a:cs typeface="NikoshBAN" pitchFamily="2" charset="0"/>
              </a:rPr>
              <a:t> 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13990" y="382992"/>
            <a:ext cx="6695440" cy="7694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ছবিগুলোতে</a:t>
            </a:r>
            <a:r>
              <a:rPr lang="en-US" sz="4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sz="4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কী</a:t>
            </a:r>
            <a:r>
              <a:rPr lang="en-US" sz="4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দেখতে</a:t>
            </a:r>
            <a:r>
              <a:rPr lang="en-US" sz="4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পাচ্ছি</a:t>
            </a:r>
            <a:r>
              <a:rPr lang="en-US" sz="4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4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18307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330</Words>
  <Application>Microsoft Office PowerPoint</Application>
  <PresentationFormat>Widescreen</PresentationFormat>
  <Paragraphs>69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NikoshBAN</vt:lpstr>
      <vt:lpstr>Vrinda</vt:lpstr>
      <vt:lpstr>Office Theme</vt:lpstr>
      <vt:lpstr>শিক্ষক পরিচিতি</vt:lpstr>
      <vt:lpstr>নিচের ছবি গুলোর দিকে লক্ষ্য কর?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শিক্ষক পরিচিতি</dc:title>
  <dc:creator>PC</dc:creator>
  <cp:lastModifiedBy>PC</cp:lastModifiedBy>
  <cp:revision>138</cp:revision>
  <dcterms:created xsi:type="dcterms:W3CDTF">2019-05-23T12:31:22Z</dcterms:created>
  <dcterms:modified xsi:type="dcterms:W3CDTF">2019-05-30T10:16:55Z</dcterms:modified>
</cp:coreProperties>
</file>